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2" r:id="rId8"/>
    <p:sldId id="263" r:id="rId9"/>
    <p:sldId id="265" r:id="rId10"/>
    <p:sldId id="268" r:id="rId11"/>
    <p:sldId id="271" r:id="rId12"/>
    <p:sldId id="272" r:id="rId13"/>
    <p:sldId id="267" r:id="rId14"/>
    <p:sldId id="270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D1492-8E33-400E-8954-7161CABC63BC}" type="datetimeFigureOut">
              <a:rPr lang="en-US" smtClean="0"/>
              <a:pPr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A268F-C03E-427F-B859-BE7379E759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marysssc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1779687"/>
            <a:ext cx="53449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Children must be taught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 How to think,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not What to think</a:t>
            </a:r>
          </a:p>
          <a:p>
            <a:pPr algn="ctr"/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Self Study is important</a:t>
            </a:r>
            <a:endParaRPr lang="en-US" dirty="0" smtClean="0"/>
          </a:p>
          <a:p>
            <a:r>
              <a:rPr lang="en-US" dirty="0" smtClean="0"/>
              <a:t>Coaching classes and other tuitions are only a support and help….</a:t>
            </a:r>
          </a:p>
          <a:p>
            <a:r>
              <a:rPr lang="en-US" dirty="0" smtClean="0"/>
              <a:t>Learn by writing</a:t>
            </a:r>
          </a:p>
          <a:p>
            <a:r>
              <a:rPr lang="en-US" dirty="0" smtClean="0"/>
              <a:t>Regular time to sleep and work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For Social Service Students and RSP</a:t>
            </a:r>
          </a:p>
          <a:p>
            <a:endParaRPr lang="en-US" dirty="0" smtClean="0"/>
          </a:p>
          <a:p>
            <a:r>
              <a:rPr lang="en-US" dirty="0" smtClean="0"/>
              <a:t>Exchange </a:t>
            </a:r>
            <a:r>
              <a:rPr lang="en-US" dirty="0" err="1" smtClean="0"/>
              <a:t>Programme</a:t>
            </a:r>
            <a:r>
              <a:rPr lang="en-US" dirty="0" smtClean="0"/>
              <a:t> with Rural Students </a:t>
            </a:r>
          </a:p>
          <a:p>
            <a:r>
              <a:rPr lang="en-US" dirty="0" smtClean="0"/>
              <a:t>On Mon. 28</a:t>
            </a:r>
            <a:r>
              <a:rPr lang="en-US" baseline="30000" dirty="0" smtClean="0"/>
              <a:t>th</a:t>
            </a:r>
            <a:r>
              <a:rPr lang="en-US" dirty="0" smtClean="0"/>
              <a:t> December 2015 to Wed 30</a:t>
            </a:r>
            <a:r>
              <a:rPr lang="en-US" baseline="30000" dirty="0" smtClean="0"/>
              <a:t>th</a:t>
            </a:r>
            <a:r>
              <a:rPr lang="en-US" dirty="0" smtClean="0"/>
              <a:t> December 2015.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686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Kool</a:t>
            </a:r>
            <a:r>
              <a:rPr lang="en-US" dirty="0" smtClean="0"/>
              <a:t> </a:t>
            </a:r>
            <a:r>
              <a:rPr lang="en-US" dirty="0" err="1" smtClean="0"/>
              <a:t>Kampus</a:t>
            </a:r>
            <a:r>
              <a:rPr lang="en-US" dirty="0" smtClean="0"/>
              <a:t> a must for every student</a:t>
            </a:r>
          </a:p>
          <a:p>
            <a:endParaRPr lang="en-US" dirty="0" smtClean="0"/>
          </a:p>
          <a:p>
            <a:r>
              <a:rPr lang="en-US" dirty="0" smtClean="0">
                <a:hlinkClick r:id="rId2"/>
              </a:rPr>
              <a:t>www.stmarysssc.org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Yokibu.com  - </a:t>
            </a:r>
            <a:r>
              <a:rPr lang="en-US" dirty="0" err="1" smtClean="0"/>
              <a:t>sms</a:t>
            </a:r>
            <a:r>
              <a:rPr lang="en-US" dirty="0" smtClean="0"/>
              <a:t> message</a:t>
            </a:r>
          </a:p>
          <a:p>
            <a:endParaRPr lang="en-US" dirty="0" smtClean="0"/>
          </a:p>
          <a:p>
            <a:r>
              <a:rPr lang="en-US" dirty="0" smtClean="0"/>
              <a:t>Valid email address and cell number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26</a:t>
            </a:r>
            <a:r>
              <a:rPr lang="en-US" baseline="30000" dirty="0" smtClean="0"/>
              <a:t>th</a:t>
            </a:r>
            <a:r>
              <a:rPr lang="en-US" dirty="0" smtClean="0"/>
              <a:t> January Republic Day Celebrations</a:t>
            </a:r>
          </a:p>
          <a:p>
            <a:r>
              <a:rPr lang="en-US" dirty="0" smtClean="0"/>
              <a:t>Joyful celebrations</a:t>
            </a:r>
          </a:p>
          <a:p>
            <a:r>
              <a:rPr lang="en-US" dirty="0" smtClean="0"/>
              <a:t>Join the Mumbai Schools for the Parade</a:t>
            </a:r>
          </a:p>
          <a:p>
            <a:r>
              <a:rPr lang="en-US" dirty="0" smtClean="0"/>
              <a:t>Marching discipline</a:t>
            </a:r>
          </a:p>
          <a:p>
            <a:r>
              <a:rPr lang="en-US" dirty="0" smtClean="0"/>
              <a:t>Feeling of Togetherness and Unity</a:t>
            </a:r>
          </a:p>
          <a:p>
            <a:r>
              <a:rPr lang="en-US" dirty="0" smtClean="0"/>
              <a:t>Proud to be an Indian</a:t>
            </a:r>
          </a:p>
          <a:p>
            <a:r>
              <a:rPr lang="en-US" dirty="0" smtClean="0"/>
              <a:t>Exposure to other students</a:t>
            </a:r>
          </a:p>
          <a:p>
            <a:r>
              <a:rPr lang="en-US" dirty="0" smtClean="0"/>
              <a:t>Imitate our </a:t>
            </a:r>
            <a:r>
              <a:rPr lang="en-US" dirty="0" err="1" smtClean="0"/>
              <a:t>Rajpath</a:t>
            </a:r>
            <a:r>
              <a:rPr lang="en-US" dirty="0" smtClean="0"/>
              <a:t> Delhi celebrations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</a:rPr>
              <a:t>Courage and  Hard work is </a:t>
            </a:r>
          </a:p>
          <a:p>
            <a:pPr>
              <a:buNone/>
            </a:pPr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</a:rPr>
              <a:t>                 DESTIN</a:t>
            </a:r>
            <a:r>
              <a:rPr lang="en-US" sz="5400" dirty="0" smtClean="0"/>
              <a:t>Y</a:t>
            </a:r>
          </a:p>
          <a:p>
            <a:pPr>
              <a:buNone/>
            </a:pPr>
            <a:r>
              <a:rPr lang="en-US" sz="5400" dirty="0" smtClean="0"/>
              <a:t>Be positive and supportive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5400" dirty="0" smtClean="0"/>
          </a:p>
          <a:p>
            <a:r>
              <a:rPr lang="en-US" sz="5400" dirty="0" smtClean="0">
                <a:solidFill>
                  <a:srgbClr val="002060"/>
                </a:solidFill>
              </a:rPr>
              <a:t>Think before you speak</a:t>
            </a:r>
          </a:p>
          <a:p>
            <a:r>
              <a:rPr lang="en-US" sz="5400" dirty="0" smtClean="0">
                <a:solidFill>
                  <a:srgbClr val="002060"/>
                </a:solidFill>
              </a:rPr>
              <a:t>But Read before you think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5400" dirty="0" smtClean="0"/>
          </a:p>
          <a:p>
            <a:r>
              <a:rPr lang="en-US" sz="5400" dirty="0" smtClean="0">
                <a:solidFill>
                  <a:srgbClr val="C00000"/>
                </a:solidFill>
              </a:rPr>
              <a:t>Passing Std 10 is now on Merit only!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5400" dirty="0" smtClean="0">
              <a:solidFill>
                <a:srgbClr val="003300"/>
              </a:solidFill>
            </a:endParaRPr>
          </a:p>
          <a:p>
            <a:r>
              <a:rPr lang="en-US" sz="5400" dirty="0" smtClean="0">
                <a:solidFill>
                  <a:srgbClr val="003300"/>
                </a:solidFill>
              </a:rPr>
              <a:t>Prelim Exams Begins on </a:t>
            </a:r>
          </a:p>
          <a:p>
            <a:r>
              <a:rPr lang="en-US" sz="5400" dirty="0" smtClean="0">
                <a:solidFill>
                  <a:srgbClr val="003300"/>
                </a:solidFill>
              </a:rPr>
              <a:t>      5</a:t>
            </a:r>
            <a:r>
              <a:rPr lang="en-US" sz="5400" baseline="30000" dirty="0" smtClean="0">
                <a:solidFill>
                  <a:srgbClr val="003300"/>
                </a:solidFill>
              </a:rPr>
              <a:t>th</a:t>
            </a:r>
            <a:r>
              <a:rPr lang="en-US" sz="5400" dirty="0" smtClean="0">
                <a:solidFill>
                  <a:srgbClr val="003300"/>
                </a:solidFill>
              </a:rPr>
              <a:t> January 2016</a:t>
            </a:r>
          </a:p>
          <a:p>
            <a:r>
              <a:rPr lang="en-US" sz="5400" dirty="0" smtClean="0">
                <a:solidFill>
                  <a:srgbClr val="003300"/>
                </a:solidFill>
              </a:rPr>
              <a:t>Prelims are Board Exams</a:t>
            </a:r>
            <a:endParaRPr lang="en-US" sz="54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Text Book</a:t>
            </a:r>
          </a:p>
          <a:p>
            <a:r>
              <a:rPr lang="en-US" dirty="0" smtClean="0"/>
              <a:t>80% questions are from the text books</a:t>
            </a:r>
          </a:p>
          <a:p>
            <a:r>
              <a:rPr lang="en-US" dirty="0" smtClean="0"/>
              <a:t>No abbreviations</a:t>
            </a:r>
          </a:p>
          <a:p>
            <a:r>
              <a:rPr lang="en-US" dirty="0" smtClean="0"/>
              <a:t>No special symbols or signs or number to be written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100 Hours of work for the Graded Subjects</a:t>
            </a:r>
          </a:p>
          <a:p>
            <a:endParaRPr lang="en-US" dirty="0" smtClean="0"/>
          </a:p>
          <a:p>
            <a:r>
              <a:rPr lang="en-US" dirty="0" smtClean="0"/>
              <a:t>Work Education:  Vocational Guidance</a:t>
            </a:r>
          </a:p>
          <a:p>
            <a:endParaRPr lang="en-US" dirty="0" smtClean="0"/>
          </a:p>
          <a:p>
            <a:r>
              <a:rPr lang="en-US" dirty="0" smtClean="0"/>
              <a:t>RSP  or  Scouting   or  Social Service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Papers for Merit are selected on these features:</a:t>
            </a:r>
          </a:p>
          <a:p>
            <a:r>
              <a:rPr lang="en-US" dirty="0" smtClean="0"/>
              <a:t>Neat presentation</a:t>
            </a:r>
          </a:p>
          <a:p>
            <a:r>
              <a:rPr lang="en-US" dirty="0" smtClean="0"/>
              <a:t>Answers in points not essays or chunks of text.</a:t>
            </a:r>
          </a:p>
          <a:p>
            <a:r>
              <a:rPr lang="en-US" dirty="0" smtClean="0"/>
              <a:t>Highlight main words</a:t>
            </a:r>
          </a:p>
          <a:p>
            <a:r>
              <a:rPr lang="en-US" dirty="0" smtClean="0"/>
              <a:t>No separate subsections</a:t>
            </a:r>
          </a:p>
          <a:p>
            <a:r>
              <a:rPr lang="en-US" dirty="0" smtClean="0"/>
              <a:t>Answers from Text books</a:t>
            </a:r>
          </a:p>
          <a:p>
            <a:r>
              <a:rPr lang="en-US" dirty="0" smtClean="0"/>
              <a:t>Additional points to be written</a:t>
            </a:r>
          </a:p>
          <a:p>
            <a:r>
              <a:rPr lang="en-US" dirty="0" smtClean="0"/>
              <a:t>No spelling errors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Class room discipline</a:t>
            </a:r>
          </a:p>
          <a:p>
            <a:r>
              <a:rPr lang="en-US" dirty="0" smtClean="0"/>
              <a:t>Use of free time</a:t>
            </a:r>
          </a:p>
          <a:p>
            <a:r>
              <a:rPr lang="en-US" dirty="0" smtClean="0"/>
              <a:t>No tolerance for indiscipline</a:t>
            </a:r>
          </a:p>
          <a:p>
            <a:r>
              <a:rPr lang="en-US" dirty="0" smtClean="0"/>
              <a:t>Neat uniforms, New Uniforms</a:t>
            </a:r>
          </a:p>
          <a:p>
            <a:r>
              <a:rPr lang="en-US" dirty="0" smtClean="0"/>
              <a:t>Correct and working contact numbers</a:t>
            </a:r>
          </a:p>
          <a:p>
            <a:r>
              <a:rPr lang="en-US" dirty="0" smtClean="0"/>
              <a:t> Alert to instructions and time</a:t>
            </a:r>
          </a:p>
          <a:p>
            <a:r>
              <a:rPr lang="en-US" dirty="0" smtClean="0"/>
              <a:t>Punctual</a:t>
            </a:r>
          </a:p>
          <a:p>
            <a:r>
              <a:rPr lang="en-US" dirty="0" smtClean="0"/>
              <a:t>Clean and fresh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Std 10  Count down  begins….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Daily Reading</a:t>
            </a:r>
          </a:p>
          <a:p>
            <a:r>
              <a:rPr lang="en-US" dirty="0" smtClean="0"/>
              <a:t>Timely submission of Assignments</a:t>
            </a:r>
          </a:p>
          <a:p>
            <a:r>
              <a:rPr lang="en-US" dirty="0" smtClean="0"/>
              <a:t>Neatly filed</a:t>
            </a:r>
          </a:p>
          <a:p>
            <a:r>
              <a:rPr lang="en-US" dirty="0" smtClean="0"/>
              <a:t>Present before time.</a:t>
            </a:r>
          </a:p>
          <a:p>
            <a:r>
              <a:rPr lang="en-US" dirty="0" smtClean="0"/>
              <a:t>Work together / Family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362</Words>
  <Application>Microsoft Office PowerPoint</Application>
  <PresentationFormat>On-screen Show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Std 10  Count down  begins….</vt:lpstr>
      <vt:lpstr>Slide 12</vt:lpstr>
      <vt:lpstr>Std 10  Count down  begins….</vt:lpstr>
      <vt:lpstr>Std 10  Count down  begins….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Std 9  Take off begins….</dc:title>
  <dc:creator>Fr Jude</dc:creator>
  <cp:lastModifiedBy>Fr Jude</cp:lastModifiedBy>
  <cp:revision>9</cp:revision>
  <dcterms:created xsi:type="dcterms:W3CDTF">2015-12-17T01:21:35Z</dcterms:created>
  <dcterms:modified xsi:type="dcterms:W3CDTF">2015-12-18T02:02:20Z</dcterms:modified>
</cp:coreProperties>
</file>