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8"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en-US"/>
    </a:defPPr>
    <a:lvl1pPr algn="l" rtl="0" fontAlgn="base">
      <a:spcBef>
        <a:spcPct val="0"/>
      </a:spcBef>
      <a:spcAft>
        <a:spcPct val="0"/>
      </a:spcAft>
      <a:defRPr sz="7200" kern="1200">
        <a:solidFill>
          <a:schemeClr val="tx1"/>
        </a:solidFill>
        <a:latin typeface="Calibri" pitchFamily="34" charset="0"/>
        <a:ea typeface="+mn-ea"/>
        <a:cs typeface="Arial" charset="0"/>
      </a:defRPr>
    </a:lvl1pPr>
    <a:lvl2pPr marL="457200" algn="l" rtl="0" fontAlgn="base">
      <a:spcBef>
        <a:spcPct val="0"/>
      </a:spcBef>
      <a:spcAft>
        <a:spcPct val="0"/>
      </a:spcAft>
      <a:defRPr sz="7200" kern="1200">
        <a:solidFill>
          <a:schemeClr val="tx1"/>
        </a:solidFill>
        <a:latin typeface="Calibri" pitchFamily="34" charset="0"/>
        <a:ea typeface="+mn-ea"/>
        <a:cs typeface="Arial" charset="0"/>
      </a:defRPr>
    </a:lvl2pPr>
    <a:lvl3pPr marL="914400" algn="l" rtl="0" fontAlgn="base">
      <a:spcBef>
        <a:spcPct val="0"/>
      </a:spcBef>
      <a:spcAft>
        <a:spcPct val="0"/>
      </a:spcAft>
      <a:defRPr sz="7200" kern="1200">
        <a:solidFill>
          <a:schemeClr val="tx1"/>
        </a:solidFill>
        <a:latin typeface="Calibri" pitchFamily="34" charset="0"/>
        <a:ea typeface="+mn-ea"/>
        <a:cs typeface="Arial" charset="0"/>
      </a:defRPr>
    </a:lvl3pPr>
    <a:lvl4pPr marL="1371600" algn="l" rtl="0" fontAlgn="base">
      <a:spcBef>
        <a:spcPct val="0"/>
      </a:spcBef>
      <a:spcAft>
        <a:spcPct val="0"/>
      </a:spcAft>
      <a:defRPr sz="7200" kern="1200">
        <a:solidFill>
          <a:schemeClr val="tx1"/>
        </a:solidFill>
        <a:latin typeface="Calibri" pitchFamily="34" charset="0"/>
        <a:ea typeface="+mn-ea"/>
        <a:cs typeface="Arial" charset="0"/>
      </a:defRPr>
    </a:lvl4pPr>
    <a:lvl5pPr marL="1828800" algn="l" rtl="0" fontAlgn="base">
      <a:spcBef>
        <a:spcPct val="0"/>
      </a:spcBef>
      <a:spcAft>
        <a:spcPct val="0"/>
      </a:spcAft>
      <a:defRPr sz="7200" kern="1200">
        <a:solidFill>
          <a:schemeClr val="tx1"/>
        </a:solidFill>
        <a:latin typeface="Calibri" pitchFamily="34" charset="0"/>
        <a:ea typeface="+mn-ea"/>
        <a:cs typeface="Arial" charset="0"/>
      </a:defRPr>
    </a:lvl5pPr>
    <a:lvl6pPr marL="2286000" algn="l" defTabSz="914400" rtl="0" eaLnBrk="1" latinLnBrk="0" hangingPunct="1">
      <a:defRPr sz="7200" kern="1200">
        <a:solidFill>
          <a:schemeClr val="tx1"/>
        </a:solidFill>
        <a:latin typeface="Calibri" pitchFamily="34" charset="0"/>
        <a:ea typeface="+mn-ea"/>
        <a:cs typeface="Arial" charset="0"/>
      </a:defRPr>
    </a:lvl6pPr>
    <a:lvl7pPr marL="2743200" algn="l" defTabSz="914400" rtl="0" eaLnBrk="1" latinLnBrk="0" hangingPunct="1">
      <a:defRPr sz="7200" kern="1200">
        <a:solidFill>
          <a:schemeClr val="tx1"/>
        </a:solidFill>
        <a:latin typeface="Calibri" pitchFamily="34" charset="0"/>
        <a:ea typeface="+mn-ea"/>
        <a:cs typeface="Arial" charset="0"/>
      </a:defRPr>
    </a:lvl7pPr>
    <a:lvl8pPr marL="3200400" algn="l" defTabSz="914400" rtl="0" eaLnBrk="1" latinLnBrk="0" hangingPunct="1">
      <a:defRPr sz="7200" kern="1200">
        <a:solidFill>
          <a:schemeClr val="tx1"/>
        </a:solidFill>
        <a:latin typeface="Calibri" pitchFamily="34" charset="0"/>
        <a:ea typeface="+mn-ea"/>
        <a:cs typeface="Arial" charset="0"/>
      </a:defRPr>
    </a:lvl8pPr>
    <a:lvl9pPr marL="3657600" algn="l" defTabSz="914400" rtl="0" eaLnBrk="1" latinLnBrk="0" hangingPunct="1">
      <a:defRPr sz="7200"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5" autoAdjust="0"/>
    <p:restoredTop sz="94776" autoAdjust="0"/>
  </p:normalViewPr>
  <p:slideViewPr>
    <p:cSldViewPr>
      <p:cViewPr>
        <p:scale>
          <a:sx n="50" d="100"/>
          <a:sy n="50" d="100"/>
        </p:scale>
        <p:origin x="-1884" y="-5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F8EDBA0D-7110-42BB-89D1-484A113BF6A1}" type="datetimeFigureOut">
              <a:rPr lang="en-US"/>
              <a:pPr>
                <a:defRPr/>
              </a:pPr>
              <a:t>3/15/2016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6B7EB3BD-5E5B-4082-836F-21D57999AFD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16F4E33-BB1F-4A39-A5D7-CA161401A318}" type="datetimeFigureOut">
              <a:rPr lang="en-US"/>
              <a:pPr>
                <a:defRPr/>
              </a:pPr>
              <a:t>3/15/2016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ED47E33-BE4F-46E9-A15F-52672205780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5C9D78C-87CD-49BD-8A9B-D092D63F0C28}" type="datetimeFigureOut">
              <a:rPr lang="en-US"/>
              <a:pPr>
                <a:defRPr/>
              </a:pPr>
              <a:t>3/15/2016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963A0F-0BD8-4653-B723-F2ECC2A4519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1C55BF3-5E0C-4846-BD05-D66C4A6233A9}" type="datetimeFigureOut">
              <a:rPr lang="en-US"/>
              <a:pPr>
                <a:defRPr/>
              </a:pPr>
              <a:t>3/15/2016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DAC2B1B-3EC0-4D06-A8FD-14145623220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216" y="4777381"/>
            <a:ext cx="6619244" cy="860400"/>
          </a:xfrm>
        </p:spPr>
        <p:txBody>
          <a:bodyPr/>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CA4A34A-A936-4A2B-B001-31FD6FCADFC0}" type="datetimeFigureOut">
              <a:rPr lang="en-US"/>
              <a:pPr>
                <a:defRPr/>
              </a:pPr>
              <a:t>3/15/2016</a:t>
            </a:fld>
            <a:endParaRPr lang="en-US" dirty="0"/>
          </a:p>
        </p:txBody>
      </p:sp>
      <p:sp>
        <p:nvSpPr>
          <p:cNvPr id="5" name="Footer Placeholder 4"/>
          <p:cNvSpPr>
            <a:spLocks noGrp="1"/>
          </p:cNvSpPr>
          <p:nvPr>
            <p:ph type="ftr" sz="quarter" idx="11"/>
          </p:nvPr>
        </p:nvSpPr>
        <p:spPr/>
        <p:txBody>
          <a:bodyPr/>
          <a:lstStyle>
            <a:lvl1pPr>
              <a:defRPr dirty="0"/>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7A58CDA-4AEF-4875-9D50-F368032D9202}" type="slidenum">
              <a:rPr lang="en-US"/>
              <a:pPr>
                <a:defRPr/>
              </a:pPr>
              <a:t>‹#›</a:t>
            </a:fld>
            <a:endParaRPr lang="en-US" dirty="0"/>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1AF7FF5-3D7D-406F-A204-4900270DFF26}" type="datetimeFigureOut">
              <a:rPr lang="en-US"/>
              <a:pPr>
                <a:defRPr/>
              </a:pPr>
              <a:t>3/15/2016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B51EF6F-1AED-4E80-97D2-F223BC96F96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F5986CF-4A65-4420-A676-18E38B984380}" type="datetimeFigureOut">
              <a:rPr lang="en-US"/>
              <a:pPr>
                <a:defRPr/>
              </a:pPr>
              <a:t>3/15/2016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2F72B5D-A32C-4DD0-901B-97A5B598387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E95F7CC-5FAD-4768-A59C-123FA5345BD9}" type="datetimeFigureOut">
              <a:rPr lang="en-US"/>
              <a:pPr>
                <a:defRPr/>
              </a:pPr>
              <a:t>3/15/2016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E705F56-6E8F-4E9D-805E-E02A411AF69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06118C0-5E18-4290-A1E9-3C78BFBABF28}" type="datetimeFigureOut">
              <a:rPr lang="en-US"/>
              <a:pPr>
                <a:defRPr/>
              </a:pPr>
              <a:t>3/15/2016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782D718-B040-457D-8070-FFB1C90F5FE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915A555-DCD3-4F2A-B40F-53BDDB2D8A3D}" type="datetimeFigureOut">
              <a:rPr lang="en-US"/>
              <a:pPr>
                <a:defRPr/>
              </a:pPr>
              <a:t>3/15/2016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EB5C75D-A73C-4449-B59F-8D4F3F8BF4A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87908DA-3E52-494B-BE23-399763A4BA58}" type="datetimeFigureOut">
              <a:rPr lang="en-US"/>
              <a:pPr>
                <a:defRPr/>
              </a:pPr>
              <a:t>3/15/2016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0E1D8AC-5580-4F07-A77C-4008A00A1B4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96DFB8E-96C2-42B1-ACE9-72314F0ECDFD}" type="datetimeFigureOut">
              <a:rPr lang="en-US"/>
              <a:pPr>
                <a:defRPr/>
              </a:pPr>
              <a:t>3/15/2016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63EC8F2-770A-46FF-BF7A-47F78BE6302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1F2BC82-F539-4AEF-900F-B64B98F4C9CA}" type="datetimeFigureOut">
              <a:rPr lang="en-US"/>
              <a:pPr>
                <a:defRPr/>
              </a:pPr>
              <a:t>3/15/2016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BA3CB9E-E53B-4933-9DA9-AA6FE88AA4D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18027D27-0F6C-42CC-9FF2-F9C228427922}" type="datetimeFigureOut">
              <a:rPr lang="en-US"/>
              <a:pPr>
                <a:defRPr/>
              </a:pPr>
              <a:t>3/15/2016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79D9F053-FC79-44EC-8331-E0104ED8DA5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 id="2147483673" r:id="rId12"/>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IMG-20160312-WA0015"/>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arn(inVertical)">
                                      <p:cBhvr>
                                        <p:cTn id="7" dur="20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xit" presetSubtype="0" fill="hold" nodeType="clickEffect">
                                  <p:stCondLst>
                                    <p:cond delay="0"/>
                                  </p:stCondLst>
                                  <p:childTnLst>
                                    <p:anim calcmode="lin" valueType="num">
                                      <p:cBhvr>
                                        <p:cTn id="11" dur="2000"/>
                                        <p:tgtEl>
                                          <p:spTgt spid="13314"/>
                                        </p:tgtEl>
                                        <p:attrNameLst>
                                          <p:attrName>ppt_w</p:attrName>
                                        </p:attrNameLst>
                                      </p:cBhvr>
                                      <p:tavLst>
                                        <p:tav tm="0">
                                          <p:val>
                                            <p:strVal val="ppt_w"/>
                                          </p:val>
                                        </p:tav>
                                        <p:tav tm="100000">
                                          <p:val>
                                            <p:strVal val="ppt_w*0.70"/>
                                          </p:val>
                                        </p:tav>
                                      </p:tavLst>
                                    </p:anim>
                                    <p:anim calcmode="lin" valueType="num">
                                      <p:cBhvr>
                                        <p:cTn id="12" dur="2000"/>
                                        <p:tgtEl>
                                          <p:spTgt spid="13314"/>
                                        </p:tgtEl>
                                        <p:attrNameLst>
                                          <p:attrName>ppt_h</p:attrName>
                                        </p:attrNameLst>
                                      </p:cBhvr>
                                      <p:tavLst>
                                        <p:tav tm="0">
                                          <p:val>
                                            <p:strVal val="ppt_h"/>
                                          </p:val>
                                        </p:tav>
                                        <p:tav tm="100000">
                                          <p:val>
                                            <p:strVal val="ppt_h"/>
                                          </p:val>
                                        </p:tav>
                                      </p:tavLst>
                                    </p:anim>
                                    <p:animEffect transition="out" filter="fade">
                                      <p:cBhvr>
                                        <p:cTn id="13" dur="2000"/>
                                        <p:tgtEl>
                                          <p:spTgt spid="13314"/>
                                        </p:tgtEl>
                                      </p:cBhvr>
                                    </p:animEffect>
                                    <p:set>
                                      <p:cBhvr>
                                        <p:cTn id="14" dur="1" fill="hold">
                                          <p:stCondLst>
                                            <p:cond delay="1999"/>
                                          </p:stCondLst>
                                        </p:cTn>
                                        <p:tgtEl>
                                          <p:spTgt spid="133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33600"/>
            <a:ext cx="9144000" cy="4724400"/>
          </a:xfrm>
        </p:spPr>
        <p:txBody>
          <a:bodyPr>
            <a:noAutofit/>
          </a:bodyPr>
          <a:lstStyle/>
          <a:p>
            <a:pPr>
              <a:buClr>
                <a:srgbClr val="F8F7F3"/>
              </a:buClr>
              <a:buFont typeface="Arial" charset="0"/>
              <a:buNone/>
            </a:pPr>
            <a:r>
              <a:rPr lang="en-US" sz="2600" b="1" smtClean="0"/>
              <a:t>RULES </a:t>
            </a:r>
          </a:p>
          <a:p>
            <a:pPr>
              <a:buClr>
                <a:srgbClr val="F8F7F3"/>
              </a:buClr>
              <a:buFont typeface="Arial" charset="0"/>
              <a:buNone/>
            </a:pPr>
            <a:r>
              <a:rPr lang="en-US" sz="2600" b="1" smtClean="0"/>
              <a:t> 1. Mr. Splash – a personality contest which will be held on 28</a:t>
            </a:r>
            <a:r>
              <a:rPr lang="en-US" sz="2600" b="1" baseline="30000" smtClean="0"/>
              <a:t>th</a:t>
            </a:r>
            <a:r>
              <a:rPr lang="en-US" sz="2600" b="1" smtClean="0"/>
              <a:t> April 2016.</a:t>
            </a:r>
          </a:p>
          <a:p>
            <a:pPr>
              <a:buClr>
                <a:srgbClr val="F8F7F3"/>
              </a:buClr>
              <a:buFont typeface="Arial" charset="0"/>
              <a:buNone/>
            </a:pPr>
            <a:r>
              <a:rPr lang="en-US" sz="2600" b="1" smtClean="0"/>
              <a:t> 2. Each house can send 2 participants each.</a:t>
            </a:r>
          </a:p>
          <a:p>
            <a:pPr>
              <a:buClr>
                <a:srgbClr val="F8F7F3"/>
              </a:buClr>
              <a:buFont typeface="Arial" charset="0"/>
              <a:buNone/>
            </a:pPr>
            <a:r>
              <a:rPr lang="en-US" sz="2600" b="1" smtClean="0"/>
              <a:t> 3. There would be a  ramp walk, introduction round  and a question-answer round.</a:t>
            </a:r>
          </a:p>
          <a:p>
            <a:pPr>
              <a:buClr>
                <a:srgbClr val="F8F7F3"/>
              </a:buClr>
              <a:buFont typeface="Arial" charset="0"/>
              <a:buNone/>
            </a:pPr>
            <a:r>
              <a:rPr lang="en-US" sz="2600" b="1" smtClean="0"/>
              <a:t> 4. Participants need to be formally dressed up.</a:t>
            </a:r>
          </a:p>
          <a:p>
            <a:pPr>
              <a:buClr>
                <a:srgbClr val="F8F7F3"/>
              </a:buClr>
              <a:buFont typeface="Arial" charset="0"/>
              <a:buNone/>
            </a:pPr>
            <a:r>
              <a:rPr lang="en-US" sz="2600" b="1" smtClean="0"/>
              <a:t> 5. The introduction should not be more than one minute.</a:t>
            </a:r>
          </a:p>
          <a:p>
            <a:pPr>
              <a:buFont typeface="Arial" charset="0"/>
              <a:buNone/>
            </a:pPr>
            <a:r>
              <a:rPr lang="en-US" sz="2600" b="1" smtClean="0"/>
              <a:t> 6. No abusive language allowed during any of the rounds.</a:t>
            </a:r>
          </a:p>
        </p:txBody>
      </p:sp>
      <p:sp>
        <p:nvSpPr>
          <p:cNvPr id="11269" name="Text Box 5"/>
          <p:cNvSpPr txBox="1">
            <a:spLocks noChangeArrowheads="1"/>
          </p:cNvSpPr>
          <p:nvPr/>
        </p:nvSpPr>
        <p:spPr bwMode="auto">
          <a:xfrm>
            <a:off x="0" y="685800"/>
            <a:ext cx="4902200" cy="1107996"/>
          </a:xfrm>
          <a:prstGeom prst="rect">
            <a:avLst/>
          </a:prstGeom>
          <a:noFill/>
          <a:ln w="9525">
            <a:noFill/>
            <a:miter lim="800000"/>
            <a:headEnd/>
            <a:tailEnd/>
          </a:ln>
          <a:effectLst/>
        </p:spPr>
        <p:txBody>
          <a:bodyPr>
            <a:spAutoFit/>
          </a:bodyPr>
          <a:lstStyle/>
          <a:p>
            <a:r>
              <a:rPr lang="en-US" sz="6600" dirty="0"/>
              <a:t>MR. SPLASH</a:t>
            </a:r>
          </a:p>
        </p:txBody>
      </p:sp>
      <p:pic>
        <p:nvPicPr>
          <p:cNvPr id="11270" name="Picture 6" descr="IMG-20160312-WA0015"/>
          <p:cNvPicPr>
            <a:picLocks noChangeAspect="1" noChangeArrowheads="1"/>
          </p:cNvPicPr>
          <p:nvPr/>
        </p:nvPicPr>
        <p:blipFill>
          <a:blip r:embed="rId2" cstate="print"/>
          <a:srcRect/>
          <a:stretch>
            <a:fillRect/>
          </a:stretch>
        </p:blipFill>
        <p:spPr bwMode="auto">
          <a:xfrm>
            <a:off x="6858000" y="0"/>
            <a:ext cx="2286000" cy="1505415"/>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1269"/>
                                        </p:tgtEl>
                                        <p:attrNameLst>
                                          <p:attrName>style.visibility</p:attrName>
                                        </p:attrNameLst>
                                      </p:cBhvr>
                                      <p:to>
                                        <p:strVal val="visible"/>
                                      </p:to>
                                    </p:set>
                                    <p:anim calcmode="lin" valueType="num">
                                      <p:cBhvr>
                                        <p:cTn id="7" dur="2000" fill="hold"/>
                                        <p:tgtEl>
                                          <p:spTgt spid="11269"/>
                                        </p:tgtEl>
                                        <p:attrNameLst>
                                          <p:attrName>ppt_w</p:attrName>
                                        </p:attrNameLst>
                                      </p:cBhvr>
                                      <p:tavLst>
                                        <p:tav tm="0">
                                          <p:val>
                                            <p:strVal val="#ppt_w*0.05"/>
                                          </p:val>
                                        </p:tav>
                                        <p:tav tm="100000">
                                          <p:val>
                                            <p:strVal val="#ppt_w"/>
                                          </p:val>
                                        </p:tav>
                                      </p:tavLst>
                                    </p:anim>
                                    <p:anim calcmode="lin" valueType="num">
                                      <p:cBhvr>
                                        <p:cTn id="8" dur="2000" fill="hold"/>
                                        <p:tgtEl>
                                          <p:spTgt spid="11269"/>
                                        </p:tgtEl>
                                        <p:attrNameLst>
                                          <p:attrName>ppt_h</p:attrName>
                                        </p:attrNameLst>
                                      </p:cBhvr>
                                      <p:tavLst>
                                        <p:tav tm="0">
                                          <p:val>
                                            <p:strVal val="#ppt_h"/>
                                          </p:val>
                                        </p:tav>
                                        <p:tav tm="100000">
                                          <p:val>
                                            <p:strVal val="#ppt_h"/>
                                          </p:val>
                                        </p:tav>
                                      </p:tavLst>
                                    </p:anim>
                                    <p:anim calcmode="lin" valueType="num">
                                      <p:cBhvr>
                                        <p:cTn id="9" dur="2000" fill="hold"/>
                                        <p:tgtEl>
                                          <p:spTgt spid="11269"/>
                                        </p:tgtEl>
                                        <p:attrNameLst>
                                          <p:attrName>ppt_x</p:attrName>
                                        </p:attrNameLst>
                                      </p:cBhvr>
                                      <p:tavLst>
                                        <p:tav tm="0">
                                          <p:val>
                                            <p:strVal val="#ppt_x-.2"/>
                                          </p:val>
                                        </p:tav>
                                        <p:tav tm="100000">
                                          <p:val>
                                            <p:strVal val="#ppt_x"/>
                                          </p:val>
                                        </p:tav>
                                      </p:tavLst>
                                    </p:anim>
                                    <p:anim calcmode="lin" valueType="num">
                                      <p:cBhvr>
                                        <p:cTn id="10" dur="2000" fill="hold"/>
                                        <p:tgtEl>
                                          <p:spTgt spid="11269"/>
                                        </p:tgtEl>
                                        <p:attrNameLst>
                                          <p:attrName>ppt_y</p:attrName>
                                        </p:attrNameLst>
                                      </p:cBhvr>
                                      <p:tavLst>
                                        <p:tav tm="0">
                                          <p:val>
                                            <p:strVal val="#ppt_y"/>
                                          </p:val>
                                        </p:tav>
                                        <p:tav tm="100000">
                                          <p:val>
                                            <p:strVal val="#ppt_y"/>
                                          </p:val>
                                        </p:tav>
                                      </p:tavLst>
                                    </p:anim>
                                    <p:animEffect transition="in" filter="fade">
                                      <p:cBhvr>
                                        <p:cTn id="11" dur="2000"/>
                                        <p:tgtEl>
                                          <p:spTgt spid="11269"/>
                                        </p:tgtEl>
                                      </p:cBhvr>
                                    </p:animEffect>
                                  </p:childTnLst>
                                </p:cTn>
                              </p:par>
                            </p:childTnLst>
                          </p:cTn>
                        </p:par>
                      </p:childTnLst>
                    </p:cTn>
                  </p:par>
                  <p:par>
                    <p:cTn id="12" fill="hold">
                      <p:stCondLst>
                        <p:cond delay="indefinite"/>
                      </p:stCondLst>
                      <p:childTnLst>
                        <p:par>
                          <p:cTn id="13" fill="hold">
                            <p:stCondLst>
                              <p:cond delay="0"/>
                            </p:stCondLst>
                            <p:childTnLst>
                              <p:par>
                                <p:cTn id="14" presetID="15"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2000" fill="hold"/>
                                        <p:tgtEl>
                                          <p:spTgt spid="3"/>
                                        </p:tgtEl>
                                        <p:attrNameLst>
                                          <p:attrName>ppt_w</p:attrName>
                                        </p:attrNameLst>
                                      </p:cBhvr>
                                      <p:tavLst>
                                        <p:tav tm="0">
                                          <p:val>
                                            <p:fltVal val="0"/>
                                          </p:val>
                                        </p:tav>
                                        <p:tav tm="100000">
                                          <p:val>
                                            <p:strVal val="#ppt_w"/>
                                          </p:val>
                                        </p:tav>
                                      </p:tavLst>
                                    </p:anim>
                                    <p:anim calcmode="lin" valueType="num">
                                      <p:cBhvr>
                                        <p:cTn id="17" dur="2000" fill="hold"/>
                                        <p:tgtEl>
                                          <p:spTgt spid="3"/>
                                        </p:tgtEl>
                                        <p:attrNameLst>
                                          <p:attrName>ppt_h</p:attrName>
                                        </p:attrNameLst>
                                      </p:cBhvr>
                                      <p:tavLst>
                                        <p:tav tm="0">
                                          <p:val>
                                            <p:fltVal val="0"/>
                                          </p:val>
                                        </p:tav>
                                        <p:tav tm="100000">
                                          <p:val>
                                            <p:strVal val="#ppt_h"/>
                                          </p:val>
                                        </p:tav>
                                      </p:tavLst>
                                    </p:anim>
                                    <p:anim calcmode="lin" valueType="num">
                                      <p:cBhvr>
                                        <p:cTn id="18" dur="2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9" dur="2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 fill="hold">
                      <p:stCondLst>
                        <p:cond delay="indefinite"/>
                      </p:stCondLst>
                      <p:childTnLst>
                        <p:par>
                          <p:cTn id="21" fill="hold">
                            <p:stCondLst>
                              <p:cond delay="0"/>
                            </p:stCondLst>
                            <p:childTnLst>
                              <p:par>
                                <p:cTn id="22" presetID="20" presetClass="exit" presetSubtype="0" fill="hold" grpId="1" nodeType="clickEffect">
                                  <p:stCondLst>
                                    <p:cond delay="0"/>
                                  </p:stCondLst>
                                  <p:childTnLst>
                                    <p:animEffect transition="out" filter="wedge">
                                      <p:cBhvr>
                                        <p:cTn id="23" dur="2000"/>
                                        <p:tgtEl>
                                          <p:spTgt spid="3"/>
                                        </p:tgtEl>
                                      </p:cBhvr>
                                    </p:animEffect>
                                    <p:set>
                                      <p:cBhvr>
                                        <p:cTn id="24" dur="1" fill="hold">
                                          <p:stCondLst>
                                            <p:cond delay="1999"/>
                                          </p:stCondLst>
                                        </p:cTn>
                                        <p:tgtEl>
                                          <p:spTgt spid="3"/>
                                        </p:tgtEl>
                                        <p:attrNameLst>
                                          <p:attrName>style.visibility</p:attrName>
                                        </p:attrNameLst>
                                      </p:cBhvr>
                                      <p:to>
                                        <p:strVal val="hidden"/>
                                      </p:to>
                                    </p:set>
                                  </p:childTnLst>
                                </p:cTn>
                              </p:par>
                              <p:par>
                                <p:cTn id="25" presetID="20" presetClass="exit" presetSubtype="0" fill="hold" grpId="1" nodeType="withEffect">
                                  <p:stCondLst>
                                    <p:cond delay="0"/>
                                  </p:stCondLst>
                                  <p:childTnLst>
                                    <p:animEffect transition="out" filter="wedge">
                                      <p:cBhvr>
                                        <p:cTn id="26" dur="2000"/>
                                        <p:tgtEl>
                                          <p:spTgt spid="11269"/>
                                        </p:tgtEl>
                                      </p:cBhvr>
                                    </p:animEffect>
                                    <p:set>
                                      <p:cBhvr>
                                        <p:cTn id="27" dur="1" fill="hold">
                                          <p:stCondLst>
                                            <p:cond delay="1999"/>
                                          </p:stCondLst>
                                        </p:cTn>
                                        <p:tgtEl>
                                          <p:spTgt spid="112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11269" grpId="0"/>
      <p:bldP spid="1126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332037"/>
            <a:ext cx="8229600" cy="4525963"/>
          </a:xfrm>
        </p:spPr>
        <p:txBody>
          <a:bodyPr>
            <a:normAutofit/>
          </a:bodyPr>
          <a:lstStyle/>
          <a:p>
            <a:pPr marL="0" indent="0" algn="ctr">
              <a:lnSpc>
                <a:spcPct val="90000"/>
              </a:lnSpc>
              <a:buFont typeface="Arial" charset="0"/>
              <a:buNone/>
            </a:pPr>
            <a:r>
              <a:rPr lang="en-US" sz="3600" b="1" dirty="0" smtClean="0"/>
              <a:t>Splash is an event organized by ST. Mary’s High School (S.S.C.)</a:t>
            </a:r>
            <a:endParaRPr lang="en-US" sz="3600" b="1" dirty="0" smtClean="0">
              <a:effectLst>
                <a:outerShdw blurRad="38100" dist="38100" dir="2700000" algn="tl">
                  <a:srgbClr val="C0C0C0"/>
                </a:outerShdw>
              </a:effectLst>
              <a:latin typeface="Brush Script MT" pitchFamily="66" charset="0"/>
            </a:endParaRPr>
          </a:p>
          <a:p>
            <a:pPr marL="0" indent="0" algn="ctr">
              <a:lnSpc>
                <a:spcPct val="90000"/>
              </a:lnSpc>
              <a:buFont typeface="Arial" charset="0"/>
              <a:buNone/>
            </a:pPr>
            <a:r>
              <a:rPr lang="en-US" sz="3600" b="1" dirty="0" smtClean="0">
                <a:effectLst>
                  <a:outerShdw blurRad="38100" dist="38100" dir="2700000" algn="tl">
                    <a:srgbClr val="C0C0C0"/>
                  </a:outerShdw>
                </a:effectLst>
              </a:rPr>
              <a:t>It is a fun event organized which promises to bring out the hidden talents in students. Splash will comprise of a plethora of events that will make the experience fun-filled and entertaining by creating a blend of fun and intelligence.</a:t>
            </a:r>
          </a:p>
          <a:p>
            <a:pPr marL="0" indent="0">
              <a:lnSpc>
                <a:spcPct val="90000"/>
              </a:lnSpc>
              <a:buFont typeface="Arial" charset="0"/>
              <a:buNone/>
            </a:pPr>
            <a:endParaRPr lang="en-US" b="1" dirty="0" smtClean="0"/>
          </a:p>
        </p:txBody>
      </p:sp>
      <p:pic>
        <p:nvPicPr>
          <p:cNvPr id="3080" name="Picture 8" descr="IMG-20160312-WA0015"/>
          <p:cNvPicPr>
            <a:picLocks noChangeAspect="1" noChangeArrowheads="1"/>
          </p:cNvPicPr>
          <p:nvPr/>
        </p:nvPicPr>
        <p:blipFill>
          <a:blip r:embed="rId2" cstate="print"/>
          <a:srcRect/>
          <a:stretch>
            <a:fillRect/>
          </a:stretch>
        </p:blipFill>
        <p:spPr bwMode="auto">
          <a:xfrm>
            <a:off x="6705600" y="0"/>
            <a:ext cx="2438400" cy="2011680"/>
          </a:xfrm>
          <a:prstGeom prst="rect">
            <a:avLst/>
          </a:prstGeom>
          <a:noFill/>
        </p:spPr>
      </p:pic>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7"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35" presetClass="exit" presetSubtype="0" fill="hold" grpId="0" nodeType="withEffect">
                                  <p:stCondLst>
                                    <p:cond delay="0"/>
                                  </p:stCondLst>
                                  <p:childTnLst>
                                    <p:animEffect transition="out" filter="fade">
                                      <p:cBhvr>
                                        <p:cTn id="14" dur="2000"/>
                                        <p:tgtEl>
                                          <p:spTgt spid="3">
                                            <p:txEl>
                                              <p:pRg st="0" end="0"/>
                                            </p:txEl>
                                          </p:spTgt>
                                        </p:tgtEl>
                                      </p:cBhvr>
                                    </p:animEffect>
                                    <p:anim calcmode="lin" valueType="num">
                                      <p:cBhvr>
                                        <p:cTn id="15" dur="2000"/>
                                        <p:tgtEl>
                                          <p:spTgt spid="3">
                                            <p:txEl>
                                              <p:pRg st="0" end="0"/>
                                            </p:txEl>
                                          </p:spTgt>
                                        </p:tgtEl>
                                        <p:attrNameLst>
                                          <p:attrName>style.rotation</p:attrName>
                                        </p:attrNameLst>
                                      </p:cBhvr>
                                      <p:tavLst>
                                        <p:tav tm="0">
                                          <p:val>
                                            <p:fltVal val="0"/>
                                          </p:val>
                                        </p:tav>
                                        <p:tav tm="100000">
                                          <p:val>
                                            <p:fltVal val="720"/>
                                          </p:val>
                                        </p:tav>
                                      </p:tavLst>
                                    </p:anim>
                                    <p:anim calcmode="lin" valueType="num">
                                      <p:cBhvr>
                                        <p:cTn id="16" dur="2000"/>
                                        <p:tgtEl>
                                          <p:spTgt spid="3">
                                            <p:txEl>
                                              <p:pRg st="0" end="0"/>
                                            </p:txEl>
                                          </p:spTgt>
                                        </p:tgtEl>
                                        <p:attrNameLst>
                                          <p:attrName>ppt_h</p:attrName>
                                        </p:attrNameLst>
                                      </p:cBhvr>
                                      <p:tavLst>
                                        <p:tav tm="0">
                                          <p:val>
                                            <p:strVal val="ppt_h"/>
                                          </p:val>
                                        </p:tav>
                                        <p:tav tm="100000">
                                          <p:val>
                                            <p:fltVal val="0"/>
                                          </p:val>
                                        </p:tav>
                                      </p:tavLst>
                                    </p:anim>
                                    <p:anim calcmode="lin" valueType="num">
                                      <p:cBhvr>
                                        <p:cTn id="17" dur="2000"/>
                                        <p:tgtEl>
                                          <p:spTgt spid="3">
                                            <p:txEl>
                                              <p:pRg st="0" end="0"/>
                                            </p:txEl>
                                          </p:spTgt>
                                        </p:tgtEl>
                                        <p:attrNameLst>
                                          <p:attrName>ppt_w</p:attrName>
                                        </p:attrNameLst>
                                      </p:cBhvr>
                                      <p:tavLst>
                                        <p:tav tm="0">
                                          <p:val>
                                            <p:strVal val="ppt_w"/>
                                          </p:val>
                                        </p:tav>
                                        <p:tav tm="100000">
                                          <p:val>
                                            <p:fltVal val="0"/>
                                          </p:val>
                                        </p:tav>
                                      </p:tavLst>
                                    </p:anim>
                                    <p:set>
                                      <p:cBhvr>
                                        <p:cTn id="18" dur="1" fill="hold">
                                          <p:stCondLst>
                                            <p:cond delay="1999"/>
                                          </p:stCondLst>
                                        </p:cTn>
                                        <p:tgtEl>
                                          <p:spTgt spid="3">
                                            <p:txEl>
                                              <p:pRg st="0" end="0"/>
                                            </p:txEl>
                                          </p:spTgt>
                                        </p:tgtEl>
                                        <p:attrNameLst>
                                          <p:attrName>style.visibility</p:attrName>
                                        </p:attrNameLst>
                                      </p:cBhvr>
                                      <p:to>
                                        <p:strVal val="hidden"/>
                                      </p:to>
                                    </p:set>
                                  </p:childTnLst>
                                </p:cTn>
                              </p:par>
                              <p:par>
                                <p:cTn id="19" presetID="35" presetClass="exit" presetSubtype="0" fill="hold" grpId="0" nodeType="withEffect">
                                  <p:stCondLst>
                                    <p:cond delay="0"/>
                                  </p:stCondLst>
                                  <p:childTnLst>
                                    <p:animEffect transition="out" filter="fade">
                                      <p:cBhvr>
                                        <p:cTn id="20" dur="2000"/>
                                        <p:tgtEl>
                                          <p:spTgt spid="3">
                                            <p:txEl>
                                              <p:pRg st="1" end="1"/>
                                            </p:txEl>
                                          </p:spTgt>
                                        </p:tgtEl>
                                      </p:cBhvr>
                                    </p:animEffect>
                                    <p:anim calcmode="lin" valueType="num">
                                      <p:cBhvr>
                                        <p:cTn id="21" dur="2000"/>
                                        <p:tgtEl>
                                          <p:spTgt spid="3">
                                            <p:txEl>
                                              <p:pRg st="1" end="1"/>
                                            </p:txEl>
                                          </p:spTgt>
                                        </p:tgtEl>
                                        <p:attrNameLst>
                                          <p:attrName>style.rotation</p:attrName>
                                        </p:attrNameLst>
                                      </p:cBhvr>
                                      <p:tavLst>
                                        <p:tav tm="0">
                                          <p:val>
                                            <p:fltVal val="0"/>
                                          </p:val>
                                        </p:tav>
                                        <p:tav tm="100000">
                                          <p:val>
                                            <p:fltVal val="720"/>
                                          </p:val>
                                        </p:tav>
                                      </p:tavLst>
                                    </p:anim>
                                    <p:anim calcmode="lin" valueType="num">
                                      <p:cBhvr>
                                        <p:cTn id="22" dur="2000"/>
                                        <p:tgtEl>
                                          <p:spTgt spid="3">
                                            <p:txEl>
                                              <p:pRg st="1" end="1"/>
                                            </p:txEl>
                                          </p:spTgt>
                                        </p:tgtEl>
                                        <p:attrNameLst>
                                          <p:attrName>ppt_h</p:attrName>
                                        </p:attrNameLst>
                                      </p:cBhvr>
                                      <p:tavLst>
                                        <p:tav tm="0">
                                          <p:val>
                                            <p:strVal val="ppt_h"/>
                                          </p:val>
                                        </p:tav>
                                        <p:tav tm="100000">
                                          <p:val>
                                            <p:fltVal val="0"/>
                                          </p:val>
                                        </p:tav>
                                      </p:tavLst>
                                    </p:anim>
                                    <p:anim calcmode="lin" valueType="num">
                                      <p:cBhvr>
                                        <p:cTn id="23" dur="2000"/>
                                        <p:tgtEl>
                                          <p:spTgt spid="3">
                                            <p:txEl>
                                              <p:pRg st="1" end="1"/>
                                            </p:txEl>
                                          </p:spTgt>
                                        </p:tgtEl>
                                        <p:attrNameLst>
                                          <p:attrName>ppt_w</p:attrName>
                                        </p:attrNameLst>
                                      </p:cBhvr>
                                      <p:tavLst>
                                        <p:tav tm="0">
                                          <p:val>
                                            <p:strVal val="ppt_w"/>
                                          </p:val>
                                        </p:tav>
                                        <p:tav tm="100000">
                                          <p:val>
                                            <p:fltVal val="0"/>
                                          </p:val>
                                        </p:tav>
                                      </p:tavLst>
                                    </p:anim>
                                    <p:set>
                                      <p:cBhvr>
                                        <p:cTn id="24"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Clipping"/>
          <p:cNvPicPr>
            <a:picLocks noChangeAspect="1"/>
          </p:cNvPicPr>
          <p:nvPr/>
        </p:nvPicPr>
        <p:blipFill>
          <a:blip r:embed="rId3" cstate="print">
            <a:extLst>
              <a:ext uri="{28A0092B-C50C-407E-A947-70E740481C1C}"/>
            </a:extLst>
          </a:blip>
          <a:stretch>
            <a:fillRect/>
          </a:stretch>
        </p:blipFill>
        <p:spPr>
          <a:xfrm>
            <a:off x="310349" y="1048466"/>
            <a:ext cx="4567695" cy="2472188"/>
          </a:xfrm>
          <a:prstGeom prst="rect">
            <a:avLst/>
          </a:prstGeom>
          <a:ln w="228600" cap="sq" cmpd="thickThin">
            <a:solidFill>
              <a:srgbClr val="000000"/>
            </a:solidFill>
            <a:prstDash val="solid"/>
            <a:miter lim="800000"/>
          </a:ln>
          <a:effectLst>
            <a:innerShdw blurRad="76200">
              <a:srgbClr val="000000"/>
            </a:innerShdw>
          </a:effectLst>
        </p:spPr>
      </p:pic>
      <p:sp>
        <p:nvSpPr>
          <p:cNvPr id="6" name="Rectangle 5"/>
          <p:cNvSpPr/>
          <p:nvPr/>
        </p:nvSpPr>
        <p:spPr>
          <a:xfrm>
            <a:off x="0" y="0"/>
            <a:ext cx="6097329" cy="830997"/>
          </a:xfrm>
          <a:prstGeom prst="rect">
            <a:avLst/>
          </a:prstGeom>
        </p:spPr>
        <p:txBody>
          <a:bodyPr>
            <a:spAutoFit/>
          </a:bodyPr>
          <a:lstStyle/>
          <a:p>
            <a:pPr fontAlgn="auto">
              <a:spcBef>
                <a:spcPts val="0"/>
              </a:spcBef>
              <a:spcAft>
                <a:spcPts val="0"/>
              </a:spcAft>
              <a:defRPr/>
            </a:pPr>
            <a:r>
              <a:rPr lang="en-US" sz="4800" b="1" spc="50" dirty="0" smtClean="0">
                <a:ln w="9525" cmpd="sng">
                  <a:solidFill>
                    <a:schemeClr val="accent1"/>
                  </a:solidFill>
                  <a:prstDash val="solid"/>
                </a:ln>
                <a:solidFill>
                  <a:srgbClr val="70AD47">
                    <a:tint val="1000"/>
                  </a:srgbClr>
                </a:solidFill>
                <a:effectLst>
                  <a:glow rad="38100">
                    <a:schemeClr val="accent1">
                      <a:alpha val="40000"/>
                    </a:schemeClr>
                  </a:glow>
                </a:effectLst>
                <a:latin typeface="Algerian" panose="04020705040A02060702" pitchFamily="82" charset="0"/>
                <a:cs typeface="+mn-cs"/>
              </a:rPr>
              <a:t>   Our </a:t>
            </a:r>
            <a:r>
              <a:rPr lang="en-US" sz="4800" b="1" spc="50" dirty="0">
                <a:ln w="9525" cmpd="sng">
                  <a:solidFill>
                    <a:schemeClr val="accent1"/>
                  </a:solidFill>
                  <a:prstDash val="solid"/>
                </a:ln>
                <a:solidFill>
                  <a:srgbClr val="70AD47">
                    <a:tint val="1000"/>
                  </a:srgbClr>
                </a:solidFill>
                <a:effectLst>
                  <a:glow rad="38100">
                    <a:schemeClr val="accent1">
                      <a:alpha val="40000"/>
                    </a:schemeClr>
                  </a:glow>
                </a:effectLst>
                <a:latin typeface="Algerian" panose="04020705040A02060702" pitchFamily="82" charset="0"/>
                <a:cs typeface="+mn-cs"/>
              </a:rPr>
              <a:t>location</a:t>
            </a:r>
            <a:endParaRPr lang="en-US" sz="4800" b="1" spc="50" dirty="0">
              <a:ln w="9525" cmpd="sng">
                <a:solidFill>
                  <a:schemeClr val="accent1"/>
                </a:solidFill>
                <a:prstDash val="solid"/>
              </a:ln>
              <a:solidFill>
                <a:srgbClr val="70AD47">
                  <a:tint val="1000"/>
                </a:srgbClr>
              </a:solidFill>
              <a:effectLst>
                <a:glow rad="38100">
                  <a:schemeClr val="accent1">
                    <a:alpha val="40000"/>
                  </a:schemeClr>
                </a:glow>
              </a:effectLst>
              <a:latin typeface="Algerian" panose="04020705040A02060702" pitchFamily="82" charset="0"/>
              <a:cs typeface="+mn-cs"/>
            </a:endParaRPr>
          </a:p>
        </p:txBody>
      </p:sp>
      <p:pic>
        <p:nvPicPr>
          <p:cNvPr id="7" name="Picture 6" descr="Slider-1.jpg"/>
          <p:cNvPicPr>
            <a:picLocks noChangeAspect="1"/>
          </p:cNvPicPr>
          <p:nvPr/>
        </p:nvPicPr>
        <p:blipFill>
          <a:blip r:embed="rId4" cstate="print"/>
          <a:stretch>
            <a:fillRect/>
          </a:stretch>
        </p:blipFill>
        <p:spPr>
          <a:xfrm>
            <a:off x="286148" y="3961511"/>
            <a:ext cx="4607710" cy="2669811"/>
          </a:xfrm>
          <a:prstGeom prst="rect">
            <a:avLst/>
          </a:prstGeom>
          <a:ln w="228600" cap="sq" cmpd="thickThin">
            <a:solidFill>
              <a:srgbClr val="000000"/>
            </a:solidFill>
            <a:prstDash val="solid"/>
            <a:miter lim="800000"/>
          </a:ln>
          <a:effectLst>
            <a:innerShdw blurRad="76200">
              <a:srgbClr val="000000"/>
            </a:innerShdw>
          </a:effectLst>
        </p:spPr>
      </p:pic>
      <p:sp>
        <p:nvSpPr>
          <p:cNvPr id="3" name="Title 2"/>
          <p:cNvSpPr>
            <a:spLocks noGrp="1"/>
          </p:cNvSpPr>
          <p:nvPr>
            <p:ph type="title"/>
          </p:nvPr>
        </p:nvSpPr>
        <p:spPr>
          <a:xfrm>
            <a:off x="5257800" y="2209800"/>
            <a:ext cx="3886200" cy="2566988"/>
          </a:xfrm>
        </p:spPr>
        <p:txBody>
          <a:bodyPr/>
          <a:lstStyle/>
          <a:p>
            <a:r>
              <a:rPr lang="en-US" b="1" smtClean="0"/>
              <a:t>ST. MARY’S HIGH SCHOOL</a:t>
            </a:r>
            <a:br>
              <a:rPr lang="en-US" b="1" smtClean="0"/>
            </a:br>
            <a:r>
              <a:rPr lang="en-US" sz="2400" smtClean="0"/>
              <a:t>[S.S.C. Section]</a:t>
            </a:r>
            <a:r>
              <a:rPr lang="en-US" smtClean="0"/>
              <a:t/>
            </a:r>
            <a:br>
              <a:rPr lang="en-US" smtClean="0"/>
            </a:br>
            <a:r>
              <a:rPr lang="en-US" sz="2400" smtClean="0"/>
              <a:t>Mazagaon, Mumbai – 400 010 </a:t>
            </a:r>
          </a:p>
        </p:txBody>
      </p:sp>
      <p:pic>
        <p:nvPicPr>
          <p:cNvPr id="4103" name="Picture 7" descr="IMG-20160312-WA0015"/>
          <p:cNvPicPr>
            <a:picLocks noChangeAspect="1" noChangeArrowheads="1"/>
          </p:cNvPicPr>
          <p:nvPr/>
        </p:nvPicPr>
        <p:blipFill>
          <a:blip r:embed="rId5" cstate="print"/>
          <a:srcRect/>
          <a:stretch>
            <a:fillRect/>
          </a:stretch>
        </p:blipFill>
        <p:spPr bwMode="auto">
          <a:xfrm>
            <a:off x="6858000" y="0"/>
            <a:ext cx="2286000" cy="1508760"/>
          </a:xfrm>
          <a:prstGeom prst="rect">
            <a:avLst/>
          </a:prstGeom>
          <a:noFill/>
        </p:spPr>
      </p:pic>
    </p:spTree>
    <p:custDataLst>
      <p:tags r:id="rId1"/>
    </p:custData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dow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anim calcmode="lin" valueType="num">
                                      <p:cBhvr>
                                        <p:cTn id="18" dur="2000" fill="hold"/>
                                        <p:tgtEl>
                                          <p:spTgt spid="7"/>
                                        </p:tgtEl>
                                        <p:attrNameLst>
                                          <p:attrName>ppt_w</p:attrName>
                                        </p:attrNameLst>
                                      </p:cBhvr>
                                      <p:tavLst>
                                        <p:tav tm="0" fmla="#ppt_w*sin(2.5*pi*$)">
                                          <p:val>
                                            <p:fltVal val="0"/>
                                          </p:val>
                                        </p:tav>
                                        <p:tav tm="100000">
                                          <p:val>
                                            <p:fltVal val="1"/>
                                          </p:val>
                                        </p:tav>
                                      </p:tavLst>
                                    </p:anim>
                                    <p:anim calcmode="lin" valueType="num">
                                      <p:cBhvr>
                                        <p:cTn id="1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0" presetClass="exit" presetSubtype="0" fill="hold" nodeType="clickEffect">
                                  <p:stCondLst>
                                    <p:cond delay="0"/>
                                  </p:stCondLst>
                                  <p:childTnLst>
                                    <p:animEffect transition="out" filter="fade">
                                      <p:cBhvr>
                                        <p:cTn id="29" dur="1600" accel="100000">
                                          <p:stCondLst>
                                            <p:cond delay="400"/>
                                          </p:stCondLst>
                                        </p:cTn>
                                        <p:tgtEl>
                                          <p:spTgt spid="4"/>
                                        </p:tgtEl>
                                      </p:cBhvr>
                                    </p:animEffect>
                                    <p:anim calcmode="lin" valueType="num">
                                      <p:cBhvr>
                                        <p:cTn id="30" dur="1600" accel="100000">
                                          <p:stCondLst>
                                            <p:cond delay="400"/>
                                          </p:stCondLst>
                                        </p:cTn>
                                        <p:tgtEl>
                                          <p:spTgt spid="4"/>
                                        </p:tgtEl>
                                        <p:attrNameLst>
                                          <p:attrName>style.rotation</p:attrName>
                                        </p:attrNameLst>
                                      </p:cBhvr>
                                      <p:tavLst>
                                        <p:tav tm="0">
                                          <p:val>
                                            <p:fltVal val="0"/>
                                          </p:val>
                                        </p:tav>
                                        <p:tav tm="100000">
                                          <p:val>
                                            <p:fltVal val="-90"/>
                                          </p:val>
                                        </p:tav>
                                      </p:tavLst>
                                    </p:anim>
                                    <p:anim calcmode="lin" valueType="num">
                                      <p:cBhvr>
                                        <p:cTn id="31" dur="400" decel="100000"/>
                                        <p:tgtEl>
                                          <p:spTgt spid="4"/>
                                        </p:tgtEl>
                                        <p:attrNameLst>
                                          <p:attrName>ppt_x</p:attrName>
                                        </p:attrNameLst>
                                      </p:cBhvr>
                                      <p:tavLst>
                                        <p:tav tm="0">
                                          <p:val>
                                            <p:strVal val="ppt_x"/>
                                          </p:val>
                                        </p:tav>
                                        <p:tav tm="100000">
                                          <p:val>
                                            <p:strVal val="ppt_x-0.05"/>
                                          </p:val>
                                        </p:tav>
                                      </p:tavLst>
                                    </p:anim>
                                    <p:anim calcmode="lin" valueType="num">
                                      <p:cBhvr>
                                        <p:cTn id="32" dur="400" decel="100000"/>
                                        <p:tgtEl>
                                          <p:spTgt spid="4"/>
                                        </p:tgtEl>
                                        <p:attrNameLst>
                                          <p:attrName>ppt_y</p:attrName>
                                        </p:attrNameLst>
                                      </p:cBhvr>
                                      <p:tavLst>
                                        <p:tav tm="0">
                                          <p:val>
                                            <p:strVal val="ppt_y"/>
                                          </p:val>
                                        </p:tav>
                                        <p:tav tm="100000">
                                          <p:val>
                                            <p:strVal val="ppt_y+0.1"/>
                                          </p:val>
                                        </p:tav>
                                      </p:tavLst>
                                    </p:anim>
                                    <p:anim calcmode="lin" valueType="num">
                                      <p:cBhvr>
                                        <p:cTn id="33" dur="1600" accel="100000">
                                          <p:stCondLst>
                                            <p:cond delay="400"/>
                                          </p:stCondLst>
                                        </p:cTn>
                                        <p:tgtEl>
                                          <p:spTgt spid="4"/>
                                        </p:tgtEl>
                                        <p:attrNameLst>
                                          <p:attrName>ppt_x</p:attrName>
                                        </p:attrNameLst>
                                      </p:cBhvr>
                                      <p:tavLst>
                                        <p:tav tm="0">
                                          <p:val>
                                            <p:strVal val="ppt_x"/>
                                          </p:val>
                                        </p:tav>
                                        <p:tav tm="100000">
                                          <p:val>
                                            <p:strVal val="ppt_x+0.4+0.05"/>
                                          </p:val>
                                        </p:tav>
                                      </p:tavLst>
                                    </p:anim>
                                    <p:anim calcmode="lin" valueType="num">
                                      <p:cBhvr>
                                        <p:cTn id="34" dur="1600" accel="100000">
                                          <p:stCondLst>
                                            <p:cond delay="400"/>
                                          </p:stCondLst>
                                        </p:cTn>
                                        <p:tgtEl>
                                          <p:spTgt spid="4"/>
                                        </p:tgtEl>
                                        <p:attrNameLst>
                                          <p:attrName>ppt_y</p:attrName>
                                        </p:attrNameLst>
                                      </p:cBhvr>
                                      <p:tavLst>
                                        <p:tav tm="0">
                                          <p:val>
                                            <p:strVal val="ppt_y"/>
                                          </p:val>
                                        </p:tav>
                                        <p:tav tm="100000">
                                          <p:val>
                                            <p:strVal val="ppt_y-0.4-0.1"/>
                                          </p:val>
                                        </p:tav>
                                      </p:tavLst>
                                    </p:anim>
                                    <p:set>
                                      <p:cBhvr>
                                        <p:cTn id="35" dur="1" fill="hold">
                                          <p:stCondLst>
                                            <p:cond delay="1999"/>
                                          </p:stCondLst>
                                        </p:cTn>
                                        <p:tgtEl>
                                          <p:spTgt spid="4"/>
                                        </p:tgtEl>
                                        <p:attrNameLst>
                                          <p:attrName>style.visibility</p:attrName>
                                        </p:attrNameLst>
                                      </p:cBhvr>
                                      <p:to>
                                        <p:strVal val="hidden"/>
                                      </p:to>
                                    </p:set>
                                  </p:childTnLst>
                                </p:cTn>
                              </p:par>
                              <p:par>
                                <p:cTn id="36" presetID="30" presetClass="exit" presetSubtype="0" fill="hold" nodeType="withEffect">
                                  <p:stCondLst>
                                    <p:cond delay="0"/>
                                  </p:stCondLst>
                                  <p:childTnLst>
                                    <p:animEffect transition="out" filter="fade">
                                      <p:cBhvr>
                                        <p:cTn id="37" dur="1600" accel="100000">
                                          <p:stCondLst>
                                            <p:cond delay="400"/>
                                          </p:stCondLst>
                                        </p:cTn>
                                        <p:tgtEl>
                                          <p:spTgt spid="6"/>
                                        </p:tgtEl>
                                      </p:cBhvr>
                                    </p:animEffect>
                                    <p:anim calcmode="lin" valueType="num">
                                      <p:cBhvr>
                                        <p:cTn id="38" dur="1600" accel="100000">
                                          <p:stCondLst>
                                            <p:cond delay="400"/>
                                          </p:stCondLst>
                                        </p:cTn>
                                        <p:tgtEl>
                                          <p:spTgt spid="6"/>
                                        </p:tgtEl>
                                        <p:attrNameLst>
                                          <p:attrName>style.rotation</p:attrName>
                                        </p:attrNameLst>
                                      </p:cBhvr>
                                      <p:tavLst>
                                        <p:tav tm="0">
                                          <p:val>
                                            <p:fltVal val="0"/>
                                          </p:val>
                                        </p:tav>
                                        <p:tav tm="100000">
                                          <p:val>
                                            <p:fltVal val="-90"/>
                                          </p:val>
                                        </p:tav>
                                      </p:tavLst>
                                    </p:anim>
                                    <p:anim calcmode="lin" valueType="num">
                                      <p:cBhvr>
                                        <p:cTn id="39" dur="400" decel="100000"/>
                                        <p:tgtEl>
                                          <p:spTgt spid="6"/>
                                        </p:tgtEl>
                                        <p:attrNameLst>
                                          <p:attrName>ppt_x</p:attrName>
                                        </p:attrNameLst>
                                      </p:cBhvr>
                                      <p:tavLst>
                                        <p:tav tm="0">
                                          <p:val>
                                            <p:strVal val="ppt_x"/>
                                          </p:val>
                                        </p:tav>
                                        <p:tav tm="100000">
                                          <p:val>
                                            <p:strVal val="ppt_x-0.05"/>
                                          </p:val>
                                        </p:tav>
                                      </p:tavLst>
                                    </p:anim>
                                    <p:anim calcmode="lin" valueType="num">
                                      <p:cBhvr>
                                        <p:cTn id="40" dur="400" decel="100000"/>
                                        <p:tgtEl>
                                          <p:spTgt spid="6"/>
                                        </p:tgtEl>
                                        <p:attrNameLst>
                                          <p:attrName>ppt_y</p:attrName>
                                        </p:attrNameLst>
                                      </p:cBhvr>
                                      <p:tavLst>
                                        <p:tav tm="0">
                                          <p:val>
                                            <p:strVal val="ppt_y"/>
                                          </p:val>
                                        </p:tav>
                                        <p:tav tm="100000">
                                          <p:val>
                                            <p:strVal val="ppt_y+0.1"/>
                                          </p:val>
                                        </p:tav>
                                      </p:tavLst>
                                    </p:anim>
                                    <p:anim calcmode="lin" valueType="num">
                                      <p:cBhvr>
                                        <p:cTn id="41" dur="1600" accel="100000">
                                          <p:stCondLst>
                                            <p:cond delay="400"/>
                                          </p:stCondLst>
                                        </p:cTn>
                                        <p:tgtEl>
                                          <p:spTgt spid="6"/>
                                        </p:tgtEl>
                                        <p:attrNameLst>
                                          <p:attrName>ppt_x</p:attrName>
                                        </p:attrNameLst>
                                      </p:cBhvr>
                                      <p:tavLst>
                                        <p:tav tm="0">
                                          <p:val>
                                            <p:strVal val="ppt_x"/>
                                          </p:val>
                                        </p:tav>
                                        <p:tav tm="100000">
                                          <p:val>
                                            <p:strVal val="ppt_x+0.4+0.05"/>
                                          </p:val>
                                        </p:tav>
                                      </p:tavLst>
                                    </p:anim>
                                    <p:anim calcmode="lin" valueType="num">
                                      <p:cBhvr>
                                        <p:cTn id="42" dur="1600" accel="100000">
                                          <p:stCondLst>
                                            <p:cond delay="400"/>
                                          </p:stCondLst>
                                        </p:cTn>
                                        <p:tgtEl>
                                          <p:spTgt spid="6"/>
                                        </p:tgtEl>
                                        <p:attrNameLst>
                                          <p:attrName>ppt_y</p:attrName>
                                        </p:attrNameLst>
                                      </p:cBhvr>
                                      <p:tavLst>
                                        <p:tav tm="0">
                                          <p:val>
                                            <p:strVal val="ppt_y"/>
                                          </p:val>
                                        </p:tav>
                                        <p:tav tm="100000">
                                          <p:val>
                                            <p:strVal val="ppt_y-0.4-0.1"/>
                                          </p:val>
                                        </p:tav>
                                      </p:tavLst>
                                    </p:anim>
                                    <p:set>
                                      <p:cBhvr>
                                        <p:cTn id="43" dur="1" fill="hold">
                                          <p:stCondLst>
                                            <p:cond delay="1999"/>
                                          </p:stCondLst>
                                        </p:cTn>
                                        <p:tgtEl>
                                          <p:spTgt spid="6"/>
                                        </p:tgtEl>
                                        <p:attrNameLst>
                                          <p:attrName>style.visibility</p:attrName>
                                        </p:attrNameLst>
                                      </p:cBhvr>
                                      <p:to>
                                        <p:strVal val="hidden"/>
                                      </p:to>
                                    </p:set>
                                  </p:childTnLst>
                                </p:cTn>
                              </p:par>
                              <p:par>
                                <p:cTn id="44" presetID="30" presetClass="exit" presetSubtype="0" fill="hold" nodeType="withEffect">
                                  <p:stCondLst>
                                    <p:cond delay="0"/>
                                  </p:stCondLst>
                                  <p:childTnLst>
                                    <p:animEffect transition="out" filter="fade">
                                      <p:cBhvr>
                                        <p:cTn id="45" dur="1600" accel="100000">
                                          <p:stCondLst>
                                            <p:cond delay="400"/>
                                          </p:stCondLst>
                                        </p:cTn>
                                        <p:tgtEl>
                                          <p:spTgt spid="7"/>
                                        </p:tgtEl>
                                      </p:cBhvr>
                                    </p:animEffect>
                                    <p:anim calcmode="lin" valueType="num">
                                      <p:cBhvr>
                                        <p:cTn id="46" dur="1600" accel="100000">
                                          <p:stCondLst>
                                            <p:cond delay="400"/>
                                          </p:stCondLst>
                                        </p:cTn>
                                        <p:tgtEl>
                                          <p:spTgt spid="7"/>
                                        </p:tgtEl>
                                        <p:attrNameLst>
                                          <p:attrName>style.rotation</p:attrName>
                                        </p:attrNameLst>
                                      </p:cBhvr>
                                      <p:tavLst>
                                        <p:tav tm="0">
                                          <p:val>
                                            <p:fltVal val="0"/>
                                          </p:val>
                                        </p:tav>
                                        <p:tav tm="100000">
                                          <p:val>
                                            <p:fltVal val="-90"/>
                                          </p:val>
                                        </p:tav>
                                      </p:tavLst>
                                    </p:anim>
                                    <p:anim calcmode="lin" valueType="num">
                                      <p:cBhvr>
                                        <p:cTn id="47" dur="400" decel="100000"/>
                                        <p:tgtEl>
                                          <p:spTgt spid="7"/>
                                        </p:tgtEl>
                                        <p:attrNameLst>
                                          <p:attrName>ppt_x</p:attrName>
                                        </p:attrNameLst>
                                      </p:cBhvr>
                                      <p:tavLst>
                                        <p:tav tm="0">
                                          <p:val>
                                            <p:strVal val="ppt_x"/>
                                          </p:val>
                                        </p:tav>
                                        <p:tav tm="100000">
                                          <p:val>
                                            <p:strVal val="ppt_x-0.05"/>
                                          </p:val>
                                        </p:tav>
                                      </p:tavLst>
                                    </p:anim>
                                    <p:anim calcmode="lin" valueType="num">
                                      <p:cBhvr>
                                        <p:cTn id="48" dur="400" decel="100000"/>
                                        <p:tgtEl>
                                          <p:spTgt spid="7"/>
                                        </p:tgtEl>
                                        <p:attrNameLst>
                                          <p:attrName>ppt_y</p:attrName>
                                        </p:attrNameLst>
                                      </p:cBhvr>
                                      <p:tavLst>
                                        <p:tav tm="0">
                                          <p:val>
                                            <p:strVal val="ppt_y"/>
                                          </p:val>
                                        </p:tav>
                                        <p:tav tm="100000">
                                          <p:val>
                                            <p:strVal val="ppt_y+0.1"/>
                                          </p:val>
                                        </p:tav>
                                      </p:tavLst>
                                    </p:anim>
                                    <p:anim calcmode="lin" valueType="num">
                                      <p:cBhvr>
                                        <p:cTn id="49" dur="1600" accel="100000">
                                          <p:stCondLst>
                                            <p:cond delay="400"/>
                                          </p:stCondLst>
                                        </p:cTn>
                                        <p:tgtEl>
                                          <p:spTgt spid="7"/>
                                        </p:tgtEl>
                                        <p:attrNameLst>
                                          <p:attrName>ppt_x</p:attrName>
                                        </p:attrNameLst>
                                      </p:cBhvr>
                                      <p:tavLst>
                                        <p:tav tm="0">
                                          <p:val>
                                            <p:strVal val="ppt_x"/>
                                          </p:val>
                                        </p:tav>
                                        <p:tav tm="100000">
                                          <p:val>
                                            <p:strVal val="ppt_x+0.4+0.05"/>
                                          </p:val>
                                        </p:tav>
                                      </p:tavLst>
                                    </p:anim>
                                    <p:anim calcmode="lin" valueType="num">
                                      <p:cBhvr>
                                        <p:cTn id="50" dur="1600" accel="100000">
                                          <p:stCondLst>
                                            <p:cond delay="400"/>
                                          </p:stCondLst>
                                        </p:cTn>
                                        <p:tgtEl>
                                          <p:spTgt spid="7"/>
                                        </p:tgtEl>
                                        <p:attrNameLst>
                                          <p:attrName>ppt_y</p:attrName>
                                        </p:attrNameLst>
                                      </p:cBhvr>
                                      <p:tavLst>
                                        <p:tav tm="0">
                                          <p:val>
                                            <p:strVal val="ppt_y"/>
                                          </p:val>
                                        </p:tav>
                                        <p:tav tm="100000">
                                          <p:val>
                                            <p:strVal val="ppt_y-0.4-0.1"/>
                                          </p:val>
                                        </p:tav>
                                      </p:tavLst>
                                    </p:anim>
                                    <p:set>
                                      <p:cBhvr>
                                        <p:cTn id="51" dur="1" fill="hold">
                                          <p:stCondLst>
                                            <p:cond delay="1999"/>
                                          </p:stCondLst>
                                        </p:cTn>
                                        <p:tgtEl>
                                          <p:spTgt spid="7"/>
                                        </p:tgtEl>
                                        <p:attrNameLst>
                                          <p:attrName>style.visibility</p:attrName>
                                        </p:attrNameLst>
                                      </p:cBhvr>
                                      <p:to>
                                        <p:strVal val="hidden"/>
                                      </p:to>
                                    </p:set>
                                  </p:childTnLst>
                                </p:cTn>
                              </p:par>
                              <p:par>
                                <p:cTn id="52" presetID="30" presetClass="exit" presetSubtype="0" fill="hold" nodeType="withEffect">
                                  <p:stCondLst>
                                    <p:cond delay="0"/>
                                  </p:stCondLst>
                                  <p:childTnLst>
                                    <p:animEffect transition="out" filter="fade">
                                      <p:cBhvr>
                                        <p:cTn id="53" dur="1600" accel="100000">
                                          <p:stCondLst>
                                            <p:cond delay="400"/>
                                          </p:stCondLst>
                                        </p:cTn>
                                        <p:tgtEl>
                                          <p:spTgt spid="3"/>
                                        </p:tgtEl>
                                      </p:cBhvr>
                                    </p:animEffect>
                                    <p:anim calcmode="lin" valueType="num">
                                      <p:cBhvr>
                                        <p:cTn id="54" dur="1600" accel="100000">
                                          <p:stCondLst>
                                            <p:cond delay="400"/>
                                          </p:stCondLst>
                                        </p:cTn>
                                        <p:tgtEl>
                                          <p:spTgt spid="3"/>
                                        </p:tgtEl>
                                        <p:attrNameLst>
                                          <p:attrName>style.rotation</p:attrName>
                                        </p:attrNameLst>
                                      </p:cBhvr>
                                      <p:tavLst>
                                        <p:tav tm="0">
                                          <p:val>
                                            <p:fltVal val="0"/>
                                          </p:val>
                                        </p:tav>
                                        <p:tav tm="100000">
                                          <p:val>
                                            <p:fltVal val="-90"/>
                                          </p:val>
                                        </p:tav>
                                      </p:tavLst>
                                    </p:anim>
                                    <p:anim calcmode="lin" valueType="num">
                                      <p:cBhvr>
                                        <p:cTn id="55" dur="400" decel="100000"/>
                                        <p:tgtEl>
                                          <p:spTgt spid="3"/>
                                        </p:tgtEl>
                                        <p:attrNameLst>
                                          <p:attrName>ppt_x</p:attrName>
                                        </p:attrNameLst>
                                      </p:cBhvr>
                                      <p:tavLst>
                                        <p:tav tm="0">
                                          <p:val>
                                            <p:strVal val="ppt_x"/>
                                          </p:val>
                                        </p:tav>
                                        <p:tav tm="100000">
                                          <p:val>
                                            <p:strVal val="ppt_x-0.05"/>
                                          </p:val>
                                        </p:tav>
                                      </p:tavLst>
                                    </p:anim>
                                    <p:anim calcmode="lin" valueType="num">
                                      <p:cBhvr>
                                        <p:cTn id="56" dur="400" decel="100000"/>
                                        <p:tgtEl>
                                          <p:spTgt spid="3"/>
                                        </p:tgtEl>
                                        <p:attrNameLst>
                                          <p:attrName>ppt_y</p:attrName>
                                        </p:attrNameLst>
                                      </p:cBhvr>
                                      <p:tavLst>
                                        <p:tav tm="0">
                                          <p:val>
                                            <p:strVal val="ppt_y"/>
                                          </p:val>
                                        </p:tav>
                                        <p:tav tm="100000">
                                          <p:val>
                                            <p:strVal val="ppt_y+0.1"/>
                                          </p:val>
                                        </p:tav>
                                      </p:tavLst>
                                    </p:anim>
                                    <p:anim calcmode="lin" valueType="num">
                                      <p:cBhvr>
                                        <p:cTn id="57" dur="1600" accel="100000">
                                          <p:stCondLst>
                                            <p:cond delay="400"/>
                                          </p:stCondLst>
                                        </p:cTn>
                                        <p:tgtEl>
                                          <p:spTgt spid="3"/>
                                        </p:tgtEl>
                                        <p:attrNameLst>
                                          <p:attrName>ppt_x</p:attrName>
                                        </p:attrNameLst>
                                      </p:cBhvr>
                                      <p:tavLst>
                                        <p:tav tm="0">
                                          <p:val>
                                            <p:strVal val="ppt_x"/>
                                          </p:val>
                                        </p:tav>
                                        <p:tav tm="100000">
                                          <p:val>
                                            <p:strVal val="ppt_x+0.4+0.05"/>
                                          </p:val>
                                        </p:tav>
                                      </p:tavLst>
                                    </p:anim>
                                    <p:anim calcmode="lin" valueType="num">
                                      <p:cBhvr>
                                        <p:cTn id="58" dur="1600" accel="100000">
                                          <p:stCondLst>
                                            <p:cond delay="400"/>
                                          </p:stCondLst>
                                        </p:cTn>
                                        <p:tgtEl>
                                          <p:spTgt spid="3"/>
                                        </p:tgtEl>
                                        <p:attrNameLst>
                                          <p:attrName>ppt_y</p:attrName>
                                        </p:attrNameLst>
                                      </p:cBhvr>
                                      <p:tavLst>
                                        <p:tav tm="0">
                                          <p:val>
                                            <p:strVal val="ppt_y"/>
                                          </p:val>
                                        </p:tav>
                                        <p:tav tm="100000">
                                          <p:val>
                                            <p:strVal val="ppt_y-0.4-0.1"/>
                                          </p:val>
                                        </p:tav>
                                      </p:tavLst>
                                    </p:anim>
                                    <p:set>
                                      <p:cBhvr>
                                        <p:cTn id="59"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1" name="Rectangle 9"/>
          <p:cNvSpPr>
            <a:spLocks noGrp="1" noChangeArrowheads="1"/>
          </p:cNvSpPr>
          <p:nvPr>
            <p:ph idx="1"/>
          </p:nvPr>
        </p:nvSpPr>
        <p:spPr>
          <a:xfrm>
            <a:off x="0" y="2057400"/>
            <a:ext cx="9144000" cy="4800600"/>
          </a:xfrm>
        </p:spPr>
        <p:txBody>
          <a:bodyPr/>
          <a:lstStyle/>
          <a:p>
            <a:pPr>
              <a:buFontTx/>
              <a:buNone/>
            </a:pPr>
            <a:r>
              <a:rPr lang="en-US" sz="2800" b="1" dirty="0" smtClean="0">
                <a:solidFill>
                  <a:schemeClr val="bg1"/>
                </a:solidFill>
              </a:rPr>
              <a:t> </a:t>
            </a:r>
            <a:endParaRPr lang="en-US" sz="2800" b="1" dirty="0" smtClean="0">
              <a:solidFill>
                <a:schemeClr val="bg1"/>
              </a:solidFill>
            </a:endParaRPr>
          </a:p>
          <a:p>
            <a:pPr>
              <a:buFontTx/>
              <a:buNone/>
            </a:pPr>
            <a:endParaRPr lang="en-US" sz="2800" b="1" dirty="0" smtClean="0">
              <a:solidFill>
                <a:schemeClr val="bg1"/>
              </a:solidFill>
            </a:endParaRPr>
          </a:p>
          <a:p>
            <a:pPr>
              <a:buFontTx/>
              <a:buNone/>
            </a:pPr>
            <a:r>
              <a:rPr lang="en-US" sz="2800" b="1" dirty="0" smtClean="0"/>
              <a:t>1</a:t>
            </a:r>
            <a:r>
              <a:rPr lang="en-US" sz="2800" b="1" dirty="0" smtClean="0"/>
              <a:t>. MUSIC BEATS AND TREASURE HUNT               26</a:t>
            </a:r>
            <a:r>
              <a:rPr lang="en-US" sz="2800" b="1" baseline="30000" dirty="0" smtClean="0"/>
              <a:t>TH</a:t>
            </a:r>
            <a:r>
              <a:rPr lang="en-US" sz="2800" b="1" dirty="0" smtClean="0"/>
              <a:t> APRIL</a:t>
            </a:r>
          </a:p>
          <a:p>
            <a:pPr>
              <a:buFontTx/>
              <a:buNone/>
            </a:pPr>
            <a:r>
              <a:rPr lang="en-US" sz="2800" b="1" dirty="0" smtClean="0"/>
              <a:t> 2. DRAMA MASTI AND DANCE BUZZ                    27</a:t>
            </a:r>
            <a:r>
              <a:rPr lang="en-US" sz="2800" b="1" baseline="30000" dirty="0" smtClean="0"/>
              <a:t>TH</a:t>
            </a:r>
            <a:r>
              <a:rPr lang="en-US" sz="2800" b="1" dirty="0" smtClean="0"/>
              <a:t> APRIL</a:t>
            </a:r>
          </a:p>
          <a:p>
            <a:pPr>
              <a:buFontTx/>
              <a:buNone/>
            </a:pPr>
            <a:r>
              <a:rPr lang="en-US" sz="2800" b="1" dirty="0" smtClean="0"/>
              <a:t> 3. MR SPLASH, DJ PARTY AND                               28</a:t>
            </a:r>
            <a:r>
              <a:rPr lang="en-US" sz="2800" b="1" baseline="30000" dirty="0" smtClean="0"/>
              <a:t>TH</a:t>
            </a:r>
            <a:r>
              <a:rPr lang="en-US" sz="2800" b="1" dirty="0" smtClean="0"/>
              <a:t> APRIL  </a:t>
            </a:r>
          </a:p>
          <a:p>
            <a:pPr>
              <a:buFontTx/>
              <a:buNone/>
            </a:pPr>
            <a:r>
              <a:rPr lang="en-US" sz="2800" b="1" dirty="0" smtClean="0"/>
              <a:t>      FUN FAIR </a:t>
            </a:r>
          </a:p>
        </p:txBody>
      </p:sp>
      <p:sp>
        <p:nvSpPr>
          <p:cNvPr id="5125" name="WordArt 5" descr="Paper bag"/>
          <p:cNvSpPr>
            <a:spLocks noChangeArrowheads="1" noChangeShapeType="1" noTextEdit="1"/>
          </p:cNvSpPr>
          <p:nvPr/>
        </p:nvSpPr>
        <p:spPr bwMode="auto">
          <a:xfrm>
            <a:off x="457200" y="685800"/>
            <a:ext cx="4572000" cy="1066800"/>
          </a:xfrm>
          <a:prstGeom prst="rect">
            <a:avLst/>
          </a:prstGeom>
        </p:spPr>
        <p:txBody>
          <a:bodyPr wrap="none" fromWordArt="1">
            <a:prstTxWarp prst="textPlain">
              <a:avLst>
                <a:gd name="adj" fmla="val 50000"/>
              </a:avLst>
            </a:prstTxWarp>
          </a:bodyPr>
          <a:lstStyle/>
          <a:p>
            <a:pPr algn="ctr"/>
            <a:r>
              <a:rPr lang="en-IN" sz="4000" kern="10" dirty="0" smtClean="0">
                <a:ln w="9525">
                  <a:solidFill>
                    <a:srgbClr val="008000"/>
                  </a:solidFill>
                  <a:round/>
                  <a:headEnd/>
                  <a:tailEnd/>
                </a:ln>
                <a:latin typeface="+mn-lt"/>
                <a:cs typeface="Times New Roman"/>
              </a:rPr>
              <a:t>SCHEDULE</a:t>
            </a:r>
            <a:endParaRPr lang="en-IN" sz="4000" kern="10" dirty="0">
              <a:ln w="9525">
                <a:solidFill>
                  <a:srgbClr val="008000"/>
                </a:solidFill>
                <a:round/>
                <a:headEnd/>
                <a:tailEnd/>
              </a:ln>
              <a:latin typeface="+mn-lt"/>
              <a:cs typeface="Times New Roman"/>
            </a:endParaRPr>
          </a:p>
        </p:txBody>
      </p:sp>
      <p:pic>
        <p:nvPicPr>
          <p:cNvPr id="5126" name="Picture 6" descr="IMG-20160312-WA0015"/>
          <p:cNvPicPr>
            <a:picLocks noChangeAspect="1" noChangeArrowheads="1"/>
          </p:cNvPicPr>
          <p:nvPr/>
        </p:nvPicPr>
        <p:blipFill>
          <a:blip r:embed="rId3" cstate="print"/>
          <a:srcRect/>
          <a:stretch>
            <a:fillRect/>
          </a:stretch>
        </p:blipFill>
        <p:spPr bwMode="auto">
          <a:xfrm>
            <a:off x="6689270" y="0"/>
            <a:ext cx="2454729" cy="1676400"/>
          </a:xfrm>
          <a:prstGeom prst="rect">
            <a:avLst/>
          </a:prstGeom>
          <a:noFill/>
        </p:spPr>
      </p:pic>
    </p:spTree>
    <p:custDataLst>
      <p:tags r:id="rId1"/>
    </p:custData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5125"/>
                                        </p:tgtEl>
                                        <p:attrNameLst>
                                          <p:attrName>style.visibility</p:attrName>
                                        </p:attrNameLst>
                                      </p:cBhvr>
                                      <p:to>
                                        <p:strVal val="visible"/>
                                      </p:to>
                                    </p:set>
                                    <p:animEffect transition="in" filter="diamond(out)">
                                      <p:cBhvr>
                                        <p:cTn id="7" dur="2000"/>
                                        <p:tgtEl>
                                          <p:spTgt spid="5125"/>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8" fill="hold" nodeType="clickEffect">
                                  <p:stCondLst>
                                    <p:cond delay="0"/>
                                  </p:stCondLst>
                                  <p:childTnLst>
                                    <p:set>
                                      <p:cBhvr>
                                        <p:cTn id="11" dur="1" fill="hold">
                                          <p:stCondLst>
                                            <p:cond delay="0"/>
                                          </p:stCondLst>
                                        </p:cTn>
                                        <p:tgtEl>
                                          <p:spTgt spid="13321">
                                            <p:txEl>
                                              <p:pRg st="0" end="0"/>
                                            </p:txEl>
                                          </p:spTgt>
                                        </p:tgtEl>
                                        <p:attrNameLst>
                                          <p:attrName>style.visibility</p:attrName>
                                        </p:attrNameLst>
                                      </p:cBhvr>
                                      <p:to>
                                        <p:strVal val="visible"/>
                                      </p:to>
                                    </p:set>
                                    <p:anim calcmode="lin" valueType="num">
                                      <p:cBhvr additive="base">
                                        <p:cTn id="12" dur="2000" fill="hold"/>
                                        <p:tgtEl>
                                          <p:spTgt spid="13321">
                                            <p:txEl>
                                              <p:pRg st="0" end="0"/>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332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8" fill="hold" nodeType="clickEffect">
                                  <p:stCondLst>
                                    <p:cond delay="0"/>
                                  </p:stCondLst>
                                  <p:childTnLst>
                                    <p:set>
                                      <p:cBhvr>
                                        <p:cTn id="17" dur="1" fill="hold">
                                          <p:stCondLst>
                                            <p:cond delay="0"/>
                                          </p:stCondLst>
                                        </p:cTn>
                                        <p:tgtEl>
                                          <p:spTgt spid="13321">
                                            <p:txEl>
                                              <p:pRg st="2" end="2"/>
                                            </p:txEl>
                                          </p:spTgt>
                                        </p:tgtEl>
                                        <p:attrNameLst>
                                          <p:attrName>style.visibility</p:attrName>
                                        </p:attrNameLst>
                                      </p:cBhvr>
                                      <p:to>
                                        <p:strVal val="visible"/>
                                      </p:to>
                                    </p:set>
                                    <p:anim calcmode="lin" valueType="num">
                                      <p:cBhvr additive="base">
                                        <p:cTn id="18" dur="2000" fill="hold"/>
                                        <p:tgtEl>
                                          <p:spTgt spid="13321">
                                            <p:txEl>
                                              <p:pRg st="2" end="2"/>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1332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7" presetClass="entr" presetSubtype="8" fill="hold" nodeType="clickEffect">
                                  <p:stCondLst>
                                    <p:cond delay="0"/>
                                  </p:stCondLst>
                                  <p:childTnLst>
                                    <p:set>
                                      <p:cBhvr>
                                        <p:cTn id="23" dur="1" fill="hold">
                                          <p:stCondLst>
                                            <p:cond delay="0"/>
                                          </p:stCondLst>
                                        </p:cTn>
                                        <p:tgtEl>
                                          <p:spTgt spid="13321">
                                            <p:txEl>
                                              <p:pRg st="3" end="3"/>
                                            </p:txEl>
                                          </p:spTgt>
                                        </p:tgtEl>
                                        <p:attrNameLst>
                                          <p:attrName>style.visibility</p:attrName>
                                        </p:attrNameLst>
                                      </p:cBhvr>
                                      <p:to>
                                        <p:strVal val="visible"/>
                                      </p:to>
                                    </p:set>
                                    <p:anim calcmode="lin" valueType="num">
                                      <p:cBhvr additive="base">
                                        <p:cTn id="24" dur="2000" fill="hold"/>
                                        <p:tgtEl>
                                          <p:spTgt spid="13321">
                                            <p:txEl>
                                              <p:pRg st="3" end="3"/>
                                            </p:txEl>
                                          </p:spTgt>
                                        </p:tgtEl>
                                        <p:attrNameLst>
                                          <p:attrName>ppt_x</p:attrName>
                                        </p:attrNameLst>
                                      </p:cBhvr>
                                      <p:tavLst>
                                        <p:tav tm="0">
                                          <p:val>
                                            <p:strVal val="0-#ppt_w/2"/>
                                          </p:val>
                                        </p:tav>
                                        <p:tav tm="100000">
                                          <p:val>
                                            <p:strVal val="#ppt_x"/>
                                          </p:val>
                                        </p:tav>
                                      </p:tavLst>
                                    </p:anim>
                                    <p:anim calcmode="lin" valueType="num">
                                      <p:cBhvr additive="base">
                                        <p:cTn id="25" dur="2000" fill="hold"/>
                                        <p:tgtEl>
                                          <p:spTgt spid="1332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7" presetClass="entr" presetSubtype="8" fill="hold" nodeType="clickEffect">
                                  <p:stCondLst>
                                    <p:cond delay="0"/>
                                  </p:stCondLst>
                                  <p:childTnLst>
                                    <p:set>
                                      <p:cBhvr>
                                        <p:cTn id="29" dur="1" fill="hold">
                                          <p:stCondLst>
                                            <p:cond delay="0"/>
                                          </p:stCondLst>
                                        </p:cTn>
                                        <p:tgtEl>
                                          <p:spTgt spid="13321">
                                            <p:txEl>
                                              <p:pRg st="4" end="4"/>
                                            </p:txEl>
                                          </p:spTgt>
                                        </p:tgtEl>
                                        <p:attrNameLst>
                                          <p:attrName>style.visibility</p:attrName>
                                        </p:attrNameLst>
                                      </p:cBhvr>
                                      <p:to>
                                        <p:strVal val="visible"/>
                                      </p:to>
                                    </p:set>
                                    <p:anim calcmode="lin" valueType="num">
                                      <p:cBhvr additive="base">
                                        <p:cTn id="30" dur="2000" fill="hold"/>
                                        <p:tgtEl>
                                          <p:spTgt spid="13321">
                                            <p:txEl>
                                              <p:pRg st="4" end="4"/>
                                            </p:txEl>
                                          </p:spTgt>
                                        </p:tgtEl>
                                        <p:attrNameLst>
                                          <p:attrName>ppt_x</p:attrName>
                                        </p:attrNameLst>
                                      </p:cBhvr>
                                      <p:tavLst>
                                        <p:tav tm="0">
                                          <p:val>
                                            <p:strVal val="0-#ppt_w/2"/>
                                          </p:val>
                                        </p:tav>
                                        <p:tav tm="100000">
                                          <p:val>
                                            <p:strVal val="#ppt_x"/>
                                          </p:val>
                                        </p:tav>
                                      </p:tavLst>
                                    </p:anim>
                                    <p:anim calcmode="lin" valueType="num">
                                      <p:cBhvr additive="base">
                                        <p:cTn id="31" dur="2000" fill="hold"/>
                                        <p:tgtEl>
                                          <p:spTgt spid="1332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7" presetClass="entr" presetSubtype="8" fill="hold" nodeType="clickEffect">
                                  <p:stCondLst>
                                    <p:cond delay="0"/>
                                  </p:stCondLst>
                                  <p:childTnLst>
                                    <p:set>
                                      <p:cBhvr>
                                        <p:cTn id="35" dur="1" fill="hold">
                                          <p:stCondLst>
                                            <p:cond delay="0"/>
                                          </p:stCondLst>
                                        </p:cTn>
                                        <p:tgtEl>
                                          <p:spTgt spid="13321">
                                            <p:txEl>
                                              <p:pRg st="5" end="5"/>
                                            </p:txEl>
                                          </p:spTgt>
                                        </p:tgtEl>
                                        <p:attrNameLst>
                                          <p:attrName>style.visibility</p:attrName>
                                        </p:attrNameLst>
                                      </p:cBhvr>
                                      <p:to>
                                        <p:strVal val="visible"/>
                                      </p:to>
                                    </p:set>
                                    <p:anim calcmode="lin" valueType="num">
                                      <p:cBhvr additive="base">
                                        <p:cTn id="36" dur="2000" fill="hold"/>
                                        <p:tgtEl>
                                          <p:spTgt spid="13321">
                                            <p:txEl>
                                              <p:pRg st="5" end="5"/>
                                            </p:txEl>
                                          </p:spTgt>
                                        </p:tgtEl>
                                        <p:attrNameLst>
                                          <p:attrName>ppt_x</p:attrName>
                                        </p:attrNameLst>
                                      </p:cBhvr>
                                      <p:tavLst>
                                        <p:tav tm="0">
                                          <p:val>
                                            <p:strVal val="0-#ppt_w/2"/>
                                          </p:val>
                                        </p:tav>
                                        <p:tav tm="100000">
                                          <p:val>
                                            <p:strVal val="#ppt_x"/>
                                          </p:val>
                                        </p:tav>
                                      </p:tavLst>
                                    </p:anim>
                                    <p:anim calcmode="lin" valueType="num">
                                      <p:cBhvr additive="base">
                                        <p:cTn id="37" dur="2000" fill="hold"/>
                                        <p:tgtEl>
                                          <p:spTgt spid="1332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8" presetClass="exit" presetSubtype="0" decel="50000" fill="hold" grpId="0" nodeType="clickEffect">
                                  <p:stCondLst>
                                    <p:cond delay="0"/>
                                  </p:stCondLst>
                                  <p:childTnLst>
                                    <p:anim calcmode="lin" valueType="num">
                                      <p:cBhvr>
                                        <p:cTn id="41" dur="2000"/>
                                        <p:tgtEl>
                                          <p:spTgt spid="13321">
                                            <p:txEl>
                                              <p:pRg st="0" end="0"/>
                                            </p:txEl>
                                          </p:spTgt>
                                        </p:tgtEl>
                                        <p:attrNameLst>
                                          <p:attrName>style.rotation</p:attrName>
                                        </p:attrNameLst>
                                      </p:cBhvr>
                                      <p:tavLst>
                                        <p:tav tm="0">
                                          <p:val>
                                            <p:fltVal val="0"/>
                                          </p:val>
                                        </p:tav>
                                        <p:tav tm="20000">
                                          <p:val>
                                            <p:fltVal val="90"/>
                                          </p:val>
                                        </p:tav>
                                        <p:tav tm="20000">
                                          <p:val>
                                            <p:fltVal val="90"/>
                                          </p:val>
                                        </p:tav>
                                        <p:tav tm="100000">
                                          <p:val>
                                            <p:fltVal val="90"/>
                                          </p:val>
                                        </p:tav>
                                      </p:tavLst>
                                    </p:anim>
                                    <p:anim calcmode="lin" valueType="num">
                                      <p:cBhvr>
                                        <p:cTn id="42" dur="2000"/>
                                        <p:tgtEl>
                                          <p:spTgt spid="13321">
                                            <p:txEl>
                                              <p:pRg st="0" end="0"/>
                                            </p:txEl>
                                          </p:spTgt>
                                        </p:tgtEl>
                                        <p:attrNameLst>
                                          <p:attrName>ppt_x</p:attrName>
                                        </p:attrNameLst>
                                      </p:cBhvr>
                                      <p:tavLst>
                                        <p:tav tm="0">
                                          <p:val>
                                            <p:strVal val="ppt_x"/>
                                          </p:val>
                                        </p:tav>
                                        <p:tav tm="50000">
                                          <p:val>
                                            <p:fltVal val="0.95"/>
                                          </p:val>
                                        </p:tav>
                                        <p:tav tm="100000">
                                          <p:val>
                                            <p:fltVal val="-1"/>
                                          </p:val>
                                        </p:tav>
                                      </p:tavLst>
                                    </p:anim>
                                    <p:anim calcmode="lin" valueType="num">
                                      <p:cBhvr>
                                        <p:cTn id="43" dur="2000"/>
                                        <p:tgtEl>
                                          <p:spTgt spid="13321">
                                            <p:txEl>
                                              <p:pRg st="0" end="0"/>
                                            </p:txEl>
                                          </p:spTgt>
                                        </p:tgtEl>
                                        <p:attrNameLst>
                                          <p:attrName>ppt_y</p:attrName>
                                        </p:attrNameLst>
                                      </p:cBhvr>
                                      <p:tavLst>
                                        <p:tav tm="0">
                                          <p:val>
                                            <p:strVal val="ppt_y"/>
                                          </p:val>
                                        </p:tav>
                                        <p:tav tm="100000">
                                          <p:val>
                                            <p:strVal val="ppt_y"/>
                                          </p:val>
                                        </p:tav>
                                      </p:tavLst>
                                    </p:anim>
                                    <p:animEffect transition="out" filter="fade">
                                      <p:cBhvr>
                                        <p:cTn id="44" dur="2000"/>
                                        <p:tgtEl>
                                          <p:spTgt spid="13321">
                                            <p:txEl>
                                              <p:pRg st="0" end="0"/>
                                            </p:txEl>
                                          </p:spTgt>
                                        </p:tgtEl>
                                      </p:cBhvr>
                                    </p:animEffect>
                                    <p:set>
                                      <p:cBhvr>
                                        <p:cTn id="45" dur="1" fill="hold">
                                          <p:stCondLst>
                                            <p:cond delay="1999"/>
                                          </p:stCondLst>
                                        </p:cTn>
                                        <p:tgtEl>
                                          <p:spTgt spid="13321">
                                            <p:txEl>
                                              <p:pRg st="0" end="0"/>
                                            </p:txEl>
                                          </p:spTgt>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48" presetClass="exit" presetSubtype="0" decel="50000" fill="hold" grpId="0" nodeType="clickEffect">
                                  <p:stCondLst>
                                    <p:cond delay="0"/>
                                  </p:stCondLst>
                                  <p:childTnLst>
                                    <p:anim calcmode="lin" valueType="num">
                                      <p:cBhvr>
                                        <p:cTn id="49" dur="2000"/>
                                        <p:tgtEl>
                                          <p:spTgt spid="13321">
                                            <p:txEl>
                                              <p:pRg st="2" end="2"/>
                                            </p:txEl>
                                          </p:spTgt>
                                        </p:tgtEl>
                                        <p:attrNameLst>
                                          <p:attrName>style.rotation</p:attrName>
                                        </p:attrNameLst>
                                      </p:cBhvr>
                                      <p:tavLst>
                                        <p:tav tm="0">
                                          <p:val>
                                            <p:fltVal val="0"/>
                                          </p:val>
                                        </p:tav>
                                        <p:tav tm="20000">
                                          <p:val>
                                            <p:fltVal val="90"/>
                                          </p:val>
                                        </p:tav>
                                        <p:tav tm="20000">
                                          <p:val>
                                            <p:fltVal val="90"/>
                                          </p:val>
                                        </p:tav>
                                        <p:tav tm="100000">
                                          <p:val>
                                            <p:fltVal val="90"/>
                                          </p:val>
                                        </p:tav>
                                      </p:tavLst>
                                    </p:anim>
                                    <p:anim calcmode="lin" valueType="num">
                                      <p:cBhvr>
                                        <p:cTn id="50" dur="2000"/>
                                        <p:tgtEl>
                                          <p:spTgt spid="13321">
                                            <p:txEl>
                                              <p:pRg st="2" end="2"/>
                                            </p:txEl>
                                          </p:spTgt>
                                        </p:tgtEl>
                                        <p:attrNameLst>
                                          <p:attrName>ppt_x</p:attrName>
                                        </p:attrNameLst>
                                      </p:cBhvr>
                                      <p:tavLst>
                                        <p:tav tm="0">
                                          <p:val>
                                            <p:strVal val="ppt_x"/>
                                          </p:val>
                                        </p:tav>
                                        <p:tav tm="50000">
                                          <p:val>
                                            <p:fltVal val="0.95"/>
                                          </p:val>
                                        </p:tav>
                                        <p:tav tm="100000">
                                          <p:val>
                                            <p:fltVal val="-1"/>
                                          </p:val>
                                        </p:tav>
                                      </p:tavLst>
                                    </p:anim>
                                    <p:anim calcmode="lin" valueType="num">
                                      <p:cBhvr>
                                        <p:cTn id="51" dur="2000"/>
                                        <p:tgtEl>
                                          <p:spTgt spid="13321">
                                            <p:txEl>
                                              <p:pRg st="2" end="2"/>
                                            </p:txEl>
                                          </p:spTgt>
                                        </p:tgtEl>
                                        <p:attrNameLst>
                                          <p:attrName>ppt_y</p:attrName>
                                        </p:attrNameLst>
                                      </p:cBhvr>
                                      <p:tavLst>
                                        <p:tav tm="0">
                                          <p:val>
                                            <p:strVal val="ppt_y"/>
                                          </p:val>
                                        </p:tav>
                                        <p:tav tm="100000">
                                          <p:val>
                                            <p:strVal val="ppt_y"/>
                                          </p:val>
                                        </p:tav>
                                      </p:tavLst>
                                    </p:anim>
                                    <p:animEffect transition="out" filter="fade">
                                      <p:cBhvr>
                                        <p:cTn id="52" dur="2000"/>
                                        <p:tgtEl>
                                          <p:spTgt spid="13321">
                                            <p:txEl>
                                              <p:pRg st="2" end="2"/>
                                            </p:txEl>
                                          </p:spTgt>
                                        </p:tgtEl>
                                      </p:cBhvr>
                                    </p:animEffect>
                                    <p:set>
                                      <p:cBhvr>
                                        <p:cTn id="53" dur="1" fill="hold">
                                          <p:stCondLst>
                                            <p:cond delay="1999"/>
                                          </p:stCondLst>
                                        </p:cTn>
                                        <p:tgtEl>
                                          <p:spTgt spid="13321">
                                            <p:txEl>
                                              <p:pRg st="2" end="2"/>
                                            </p:txEl>
                                          </p:spTgt>
                                        </p:tgtEl>
                                        <p:attrNameLst>
                                          <p:attrName>style.visibility</p:attrName>
                                        </p:attrNameLst>
                                      </p:cBhvr>
                                      <p:to>
                                        <p:strVal val="hidden"/>
                                      </p:to>
                                    </p:set>
                                  </p:childTnLst>
                                </p:cTn>
                              </p:par>
                              <p:par>
                                <p:cTn id="54" presetID="48" presetClass="exit" presetSubtype="0" decel="50000" fill="hold" grpId="0" nodeType="withEffect">
                                  <p:stCondLst>
                                    <p:cond delay="0"/>
                                  </p:stCondLst>
                                  <p:childTnLst>
                                    <p:anim calcmode="lin" valueType="num">
                                      <p:cBhvr>
                                        <p:cTn id="55" dur="2000"/>
                                        <p:tgtEl>
                                          <p:spTgt spid="13321">
                                            <p:txEl>
                                              <p:pRg st="3" end="3"/>
                                            </p:txEl>
                                          </p:spTgt>
                                        </p:tgtEl>
                                        <p:attrNameLst>
                                          <p:attrName>style.rotation</p:attrName>
                                        </p:attrNameLst>
                                      </p:cBhvr>
                                      <p:tavLst>
                                        <p:tav tm="0">
                                          <p:val>
                                            <p:fltVal val="0"/>
                                          </p:val>
                                        </p:tav>
                                        <p:tav tm="20000">
                                          <p:val>
                                            <p:fltVal val="90"/>
                                          </p:val>
                                        </p:tav>
                                        <p:tav tm="20000">
                                          <p:val>
                                            <p:fltVal val="90"/>
                                          </p:val>
                                        </p:tav>
                                        <p:tav tm="100000">
                                          <p:val>
                                            <p:fltVal val="90"/>
                                          </p:val>
                                        </p:tav>
                                      </p:tavLst>
                                    </p:anim>
                                    <p:anim calcmode="lin" valueType="num">
                                      <p:cBhvr>
                                        <p:cTn id="56" dur="2000"/>
                                        <p:tgtEl>
                                          <p:spTgt spid="13321">
                                            <p:txEl>
                                              <p:pRg st="3" end="3"/>
                                            </p:txEl>
                                          </p:spTgt>
                                        </p:tgtEl>
                                        <p:attrNameLst>
                                          <p:attrName>ppt_x</p:attrName>
                                        </p:attrNameLst>
                                      </p:cBhvr>
                                      <p:tavLst>
                                        <p:tav tm="0">
                                          <p:val>
                                            <p:strVal val="ppt_x"/>
                                          </p:val>
                                        </p:tav>
                                        <p:tav tm="50000">
                                          <p:val>
                                            <p:fltVal val="0.95"/>
                                          </p:val>
                                        </p:tav>
                                        <p:tav tm="100000">
                                          <p:val>
                                            <p:fltVal val="-1"/>
                                          </p:val>
                                        </p:tav>
                                      </p:tavLst>
                                    </p:anim>
                                    <p:anim calcmode="lin" valueType="num">
                                      <p:cBhvr>
                                        <p:cTn id="57" dur="2000"/>
                                        <p:tgtEl>
                                          <p:spTgt spid="13321">
                                            <p:txEl>
                                              <p:pRg st="3" end="3"/>
                                            </p:txEl>
                                          </p:spTgt>
                                        </p:tgtEl>
                                        <p:attrNameLst>
                                          <p:attrName>ppt_y</p:attrName>
                                        </p:attrNameLst>
                                      </p:cBhvr>
                                      <p:tavLst>
                                        <p:tav tm="0">
                                          <p:val>
                                            <p:strVal val="ppt_y"/>
                                          </p:val>
                                        </p:tav>
                                        <p:tav tm="100000">
                                          <p:val>
                                            <p:strVal val="ppt_y"/>
                                          </p:val>
                                        </p:tav>
                                      </p:tavLst>
                                    </p:anim>
                                    <p:animEffect transition="out" filter="fade">
                                      <p:cBhvr>
                                        <p:cTn id="58" dur="2000"/>
                                        <p:tgtEl>
                                          <p:spTgt spid="13321">
                                            <p:txEl>
                                              <p:pRg st="3" end="3"/>
                                            </p:txEl>
                                          </p:spTgt>
                                        </p:tgtEl>
                                      </p:cBhvr>
                                    </p:animEffect>
                                    <p:set>
                                      <p:cBhvr>
                                        <p:cTn id="59" dur="1" fill="hold">
                                          <p:stCondLst>
                                            <p:cond delay="1999"/>
                                          </p:stCondLst>
                                        </p:cTn>
                                        <p:tgtEl>
                                          <p:spTgt spid="13321">
                                            <p:txEl>
                                              <p:pRg st="3" end="3"/>
                                            </p:txEl>
                                          </p:spTgt>
                                        </p:tgtEl>
                                        <p:attrNameLst>
                                          <p:attrName>style.visibility</p:attrName>
                                        </p:attrNameLst>
                                      </p:cBhvr>
                                      <p:to>
                                        <p:strVal val="hidden"/>
                                      </p:to>
                                    </p:set>
                                  </p:childTnLst>
                                </p:cTn>
                              </p:par>
                              <p:par>
                                <p:cTn id="60" presetID="48" presetClass="exit" presetSubtype="0" decel="50000" fill="hold" grpId="0" nodeType="withEffect">
                                  <p:stCondLst>
                                    <p:cond delay="0"/>
                                  </p:stCondLst>
                                  <p:childTnLst>
                                    <p:anim calcmode="lin" valueType="num">
                                      <p:cBhvr>
                                        <p:cTn id="61" dur="2000"/>
                                        <p:tgtEl>
                                          <p:spTgt spid="13321">
                                            <p:txEl>
                                              <p:pRg st="4" end="4"/>
                                            </p:txEl>
                                          </p:spTgt>
                                        </p:tgtEl>
                                        <p:attrNameLst>
                                          <p:attrName>style.rotation</p:attrName>
                                        </p:attrNameLst>
                                      </p:cBhvr>
                                      <p:tavLst>
                                        <p:tav tm="0">
                                          <p:val>
                                            <p:fltVal val="0"/>
                                          </p:val>
                                        </p:tav>
                                        <p:tav tm="20000">
                                          <p:val>
                                            <p:fltVal val="90"/>
                                          </p:val>
                                        </p:tav>
                                        <p:tav tm="20000">
                                          <p:val>
                                            <p:fltVal val="90"/>
                                          </p:val>
                                        </p:tav>
                                        <p:tav tm="100000">
                                          <p:val>
                                            <p:fltVal val="90"/>
                                          </p:val>
                                        </p:tav>
                                      </p:tavLst>
                                    </p:anim>
                                    <p:anim calcmode="lin" valueType="num">
                                      <p:cBhvr>
                                        <p:cTn id="62" dur="2000"/>
                                        <p:tgtEl>
                                          <p:spTgt spid="13321">
                                            <p:txEl>
                                              <p:pRg st="4" end="4"/>
                                            </p:txEl>
                                          </p:spTgt>
                                        </p:tgtEl>
                                        <p:attrNameLst>
                                          <p:attrName>ppt_x</p:attrName>
                                        </p:attrNameLst>
                                      </p:cBhvr>
                                      <p:tavLst>
                                        <p:tav tm="0">
                                          <p:val>
                                            <p:strVal val="ppt_x"/>
                                          </p:val>
                                        </p:tav>
                                        <p:tav tm="50000">
                                          <p:val>
                                            <p:fltVal val="0.95"/>
                                          </p:val>
                                        </p:tav>
                                        <p:tav tm="100000">
                                          <p:val>
                                            <p:fltVal val="-1"/>
                                          </p:val>
                                        </p:tav>
                                      </p:tavLst>
                                    </p:anim>
                                    <p:anim calcmode="lin" valueType="num">
                                      <p:cBhvr>
                                        <p:cTn id="63" dur="2000"/>
                                        <p:tgtEl>
                                          <p:spTgt spid="13321">
                                            <p:txEl>
                                              <p:pRg st="4" end="4"/>
                                            </p:txEl>
                                          </p:spTgt>
                                        </p:tgtEl>
                                        <p:attrNameLst>
                                          <p:attrName>ppt_y</p:attrName>
                                        </p:attrNameLst>
                                      </p:cBhvr>
                                      <p:tavLst>
                                        <p:tav tm="0">
                                          <p:val>
                                            <p:strVal val="ppt_y"/>
                                          </p:val>
                                        </p:tav>
                                        <p:tav tm="100000">
                                          <p:val>
                                            <p:strVal val="ppt_y"/>
                                          </p:val>
                                        </p:tav>
                                      </p:tavLst>
                                    </p:anim>
                                    <p:animEffect transition="out" filter="fade">
                                      <p:cBhvr>
                                        <p:cTn id="64" dur="2000"/>
                                        <p:tgtEl>
                                          <p:spTgt spid="13321">
                                            <p:txEl>
                                              <p:pRg st="4" end="4"/>
                                            </p:txEl>
                                          </p:spTgt>
                                        </p:tgtEl>
                                      </p:cBhvr>
                                    </p:animEffect>
                                    <p:set>
                                      <p:cBhvr>
                                        <p:cTn id="65" dur="1" fill="hold">
                                          <p:stCondLst>
                                            <p:cond delay="1999"/>
                                          </p:stCondLst>
                                        </p:cTn>
                                        <p:tgtEl>
                                          <p:spTgt spid="13321">
                                            <p:txEl>
                                              <p:pRg st="4" end="4"/>
                                            </p:txEl>
                                          </p:spTgt>
                                        </p:tgtEl>
                                        <p:attrNameLst>
                                          <p:attrName>style.visibility</p:attrName>
                                        </p:attrNameLst>
                                      </p:cBhvr>
                                      <p:to>
                                        <p:strVal val="hidden"/>
                                      </p:to>
                                    </p:set>
                                  </p:childTnLst>
                                </p:cTn>
                              </p:par>
                              <p:par>
                                <p:cTn id="66" presetID="48" presetClass="exit" presetSubtype="0" decel="50000" fill="hold" grpId="0" nodeType="withEffect">
                                  <p:stCondLst>
                                    <p:cond delay="0"/>
                                  </p:stCondLst>
                                  <p:childTnLst>
                                    <p:anim calcmode="lin" valueType="num">
                                      <p:cBhvr>
                                        <p:cTn id="67" dur="2000"/>
                                        <p:tgtEl>
                                          <p:spTgt spid="13321">
                                            <p:txEl>
                                              <p:pRg st="5" end="5"/>
                                            </p:txEl>
                                          </p:spTgt>
                                        </p:tgtEl>
                                        <p:attrNameLst>
                                          <p:attrName>style.rotation</p:attrName>
                                        </p:attrNameLst>
                                      </p:cBhvr>
                                      <p:tavLst>
                                        <p:tav tm="0">
                                          <p:val>
                                            <p:fltVal val="0"/>
                                          </p:val>
                                        </p:tav>
                                        <p:tav tm="20000">
                                          <p:val>
                                            <p:fltVal val="90"/>
                                          </p:val>
                                        </p:tav>
                                        <p:tav tm="20000">
                                          <p:val>
                                            <p:fltVal val="90"/>
                                          </p:val>
                                        </p:tav>
                                        <p:tav tm="100000">
                                          <p:val>
                                            <p:fltVal val="90"/>
                                          </p:val>
                                        </p:tav>
                                      </p:tavLst>
                                    </p:anim>
                                    <p:anim calcmode="lin" valueType="num">
                                      <p:cBhvr>
                                        <p:cTn id="68" dur="2000"/>
                                        <p:tgtEl>
                                          <p:spTgt spid="13321">
                                            <p:txEl>
                                              <p:pRg st="5" end="5"/>
                                            </p:txEl>
                                          </p:spTgt>
                                        </p:tgtEl>
                                        <p:attrNameLst>
                                          <p:attrName>ppt_x</p:attrName>
                                        </p:attrNameLst>
                                      </p:cBhvr>
                                      <p:tavLst>
                                        <p:tav tm="0">
                                          <p:val>
                                            <p:strVal val="ppt_x"/>
                                          </p:val>
                                        </p:tav>
                                        <p:tav tm="50000">
                                          <p:val>
                                            <p:fltVal val="0.95"/>
                                          </p:val>
                                        </p:tav>
                                        <p:tav tm="100000">
                                          <p:val>
                                            <p:fltVal val="-1"/>
                                          </p:val>
                                        </p:tav>
                                      </p:tavLst>
                                    </p:anim>
                                    <p:anim calcmode="lin" valueType="num">
                                      <p:cBhvr>
                                        <p:cTn id="69" dur="2000"/>
                                        <p:tgtEl>
                                          <p:spTgt spid="13321">
                                            <p:txEl>
                                              <p:pRg st="5" end="5"/>
                                            </p:txEl>
                                          </p:spTgt>
                                        </p:tgtEl>
                                        <p:attrNameLst>
                                          <p:attrName>ppt_y</p:attrName>
                                        </p:attrNameLst>
                                      </p:cBhvr>
                                      <p:tavLst>
                                        <p:tav tm="0">
                                          <p:val>
                                            <p:strVal val="ppt_y"/>
                                          </p:val>
                                        </p:tav>
                                        <p:tav tm="100000">
                                          <p:val>
                                            <p:strVal val="ppt_y"/>
                                          </p:val>
                                        </p:tav>
                                      </p:tavLst>
                                    </p:anim>
                                    <p:animEffect transition="out" filter="fade">
                                      <p:cBhvr>
                                        <p:cTn id="70" dur="2000"/>
                                        <p:tgtEl>
                                          <p:spTgt spid="13321">
                                            <p:txEl>
                                              <p:pRg st="5" end="5"/>
                                            </p:txEl>
                                          </p:spTgt>
                                        </p:tgtEl>
                                      </p:cBhvr>
                                    </p:animEffect>
                                    <p:set>
                                      <p:cBhvr>
                                        <p:cTn id="71" dur="1" fill="hold">
                                          <p:stCondLst>
                                            <p:cond delay="1999"/>
                                          </p:stCondLst>
                                        </p:cTn>
                                        <p:tgtEl>
                                          <p:spTgt spid="13321">
                                            <p:txEl>
                                              <p:pRg st="5" end="5"/>
                                            </p:txEl>
                                          </p:spTgt>
                                        </p:tgtEl>
                                        <p:attrNameLst>
                                          <p:attrName>style.visibility</p:attrName>
                                        </p:attrNameLst>
                                      </p:cBhvr>
                                      <p:to>
                                        <p:strVal val="hidden"/>
                                      </p:to>
                                    </p:set>
                                  </p:childTnLst>
                                </p:cTn>
                              </p:par>
                              <p:par>
                                <p:cTn id="72" presetID="48" presetClass="exit" presetSubtype="0" decel="50000" fill="hold" grpId="1" nodeType="withEffect">
                                  <p:stCondLst>
                                    <p:cond delay="0"/>
                                  </p:stCondLst>
                                  <p:childTnLst>
                                    <p:anim calcmode="lin" valueType="num">
                                      <p:cBhvr>
                                        <p:cTn id="73" dur="2000"/>
                                        <p:tgtEl>
                                          <p:spTgt spid="5125"/>
                                        </p:tgtEl>
                                        <p:attrNameLst>
                                          <p:attrName>style.rotation</p:attrName>
                                        </p:attrNameLst>
                                      </p:cBhvr>
                                      <p:tavLst>
                                        <p:tav tm="0">
                                          <p:val>
                                            <p:fltVal val="0"/>
                                          </p:val>
                                        </p:tav>
                                        <p:tav tm="20000">
                                          <p:val>
                                            <p:fltVal val="90"/>
                                          </p:val>
                                        </p:tav>
                                        <p:tav tm="20000">
                                          <p:val>
                                            <p:fltVal val="90"/>
                                          </p:val>
                                        </p:tav>
                                        <p:tav tm="100000">
                                          <p:val>
                                            <p:fltVal val="90"/>
                                          </p:val>
                                        </p:tav>
                                      </p:tavLst>
                                    </p:anim>
                                    <p:anim calcmode="lin" valueType="num">
                                      <p:cBhvr>
                                        <p:cTn id="74" dur="2000"/>
                                        <p:tgtEl>
                                          <p:spTgt spid="5125"/>
                                        </p:tgtEl>
                                        <p:attrNameLst>
                                          <p:attrName>ppt_x</p:attrName>
                                        </p:attrNameLst>
                                      </p:cBhvr>
                                      <p:tavLst>
                                        <p:tav tm="0">
                                          <p:val>
                                            <p:strVal val="ppt_x"/>
                                          </p:val>
                                        </p:tav>
                                        <p:tav tm="50000">
                                          <p:val>
                                            <p:fltVal val="0.95"/>
                                          </p:val>
                                        </p:tav>
                                        <p:tav tm="100000">
                                          <p:val>
                                            <p:fltVal val="-1"/>
                                          </p:val>
                                        </p:tav>
                                      </p:tavLst>
                                    </p:anim>
                                    <p:anim calcmode="lin" valueType="num">
                                      <p:cBhvr>
                                        <p:cTn id="75" dur="2000"/>
                                        <p:tgtEl>
                                          <p:spTgt spid="5125"/>
                                        </p:tgtEl>
                                        <p:attrNameLst>
                                          <p:attrName>ppt_y</p:attrName>
                                        </p:attrNameLst>
                                      </p:cBhvr>
                                      <p:tavLst>
                                        <p:tav tm="0">
                                          <p:val>
                                            <p:strVal val="ppt_y"/>
                                          </p:val>
                                        </p:tav>
                                        <p:tav tm="100000">
                                          <p:val>
                                            <p:strVal val="ppt_y"/>
                                          </p:val>
                                        </p:tav>
                                      </p:tavLst>
                                    </p:anim>
                                    <p:animEffect transition="out" filter="fade">
                                      <p:cBhvr>
                                        <p:cTn id="76" dur="2000"/>
                                        <p:tgtEl>
                                          <p:spTgt spid="5125"/>
                                        </p:tgtEl>
                                      </p:cBhvr>
                                    </p:animEffect>
                                    <p:set>
                                      <p:cBhvr>
                                        <p:cTn id="77" dur="1" fill="hold">
                                          <p:stCondLst>
                                            <p:cond delay="1999"/>
                                          </p:stCondLst>
                                        </p:cTn>
                                        <p:tgtEl>
                                          <p:spTgt spid="51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1" grpId="0" build="allAtOnce"/>
      <p:bldP spid="5125" grpId="0" animBg="1"/>
      <p:bldP spid="5125" grpId="1"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itle 1"/>
          <p:cNvSpPr>
            <a:spLocks noGrp="1"/>
          </p:cNvSpPr>
          <p:nvPr>
            <p:ph type="title"/>
          </p:nvPr>
        </p:nvSpPr>
        <p:spPr>
          <a:xfrm>
            <a:off x="0" y="457200"/>
            <a:ext cx="6248400" cy="1295400"/>
          </a:xfrm>
        </p:spPr>
        <p:txBody>
          <a:bodyPr/>
          <a:lstStyle/>
          <a:p>
            <a:pPr algn="l"/>
            <a:r>
              <a:rPr lang="en-US" sz="6600" dirty="0" smtClean="0">
                <a:latin typeface="+mn-lt"/>
              </a:rPr>
              <a:t>GENERAL</a:t>
            </a:r>
            <a:r>
              <a:rPr lang="en-US" sz="6600" b="1" dirty="0" smtClean="0"/>
              <a:t> </a:t>
            </a:r>
            <a:r>
              <a:rPr lang="en-US" sz="6600" dirty="0" smtClean="0">
                <a:latin typeface="+mn-lt"/>
              </a:rPr>
              <a:t>RULES</a:t>
            </a:r>
          </a:p>
        </p:txBody>
      </p:sp>
      <p:sp>
        <p:nvSpPr>
          <p:cNvPr id="3" name="Content Placeholder 2"/>
          <p:cNvSpPr>
            <a:spLocks noGrp="1"/>
          </p:cNvSpPr>
          <p:nvPr>
            <p:ph idx="1"/>
          </p:nvPr>
        </p:nvSpPr>
        <p:spPr>
          <a:xfrm>
            <a:off x="0" y="2286000"/>
            <a:ext cx="9144000" cy="4572000"/>
          </a:xfrm>
        </p:spPr>
        <p:txBody>
          <a:bodyPr>
            <a:normAutofit/>
          </a:bodyPr>
          <a:lstStyle/>
          <a:p>
            <a:pPr marL="514350" indent="-514350">
              <a:lnSpc>
                <a:spcPct val="90000"/>
              </a:lnSpc>
              <a:buFont typeface="Calibri" pitchFamily="34" charset="0"/>
              <a:buAutoNum type="arabicPeriod"/>
            </a:pPr>
            <a:r>
              <a:rPr lang="en-US" b="1" smtClean="0"/>
              <a:t> The participants participating should be present before 15 minutes at the given venue.</a:t>
            </a:r>
          </a:p>
          <a:p>
            <a:pPr marL="514350" indent="-514350">
              <a:lnSpc>
                <a:spcPct val="90000"/>
              </a:lnSpc>
              <a:buFont typeface="Calibri" pitchFamily="34" charset="0"/>
              <a:buAutoNum type="arabicPeriod"/>
            </a:pPr>
            <a:r>
              <a:rPr lang="en-US" b="1" smtClean="0"/>
              <a:t>No one should argue with organizing committee members. Students doing so, strict action will be taken against them.</a:t>
            </a:r>
          </a:p>
          <a:p>
            <a:pPr marL="514350" indent="-514350">
              <a:lnSpc>
                <a:spcPct val="90000"/>
              </a:lnSpc>
              <a:buFont typeface="Calibri" pitchFamily="34" charset="0"/>
              <a:buAutoNum type="arabicPeriod"/>
            </a:pPr>
            <a:r>
              <a:rPr lang="en-US" b="1" smtClean="0"/>
              <a:t>If any student stays absent the whole team will be disqualified.</a:t>
            </a:r>
          </a:p>
          <a:p>
            <a:pPr marL="514350" indent="-514350">
              <a:lnSpc>
                <a:spcPct val="90000"/>
              </a:lnSpc>
              <a:buFont typeface="Calibri" pitchFamily="34" charset="0"/>
              <a:buAutoNum type="arabicPeriod"/>
            </a:pPr>
            <a:r>
              <a:rPr lang="en-US" b="1" smtClean="0"/>
              <a:t>The decision of the judges would be final. Any team arguing may be disqualified.</a:t>
            </a:r>
          </a:p>
        </p:txBody>
      </p:sp>
      <p:pic>
        <p:nvPicPr>
          <p:cNvPr id="6149" name="Picture 5" descr="IMG-20160312-WA0015"/>
          <p:cNvPicPr>
            <a:picLocks noChangeAspect="1" noChangeArrowheads="1"/>
          </p:cNvPicPr>
          <p:nvPr/>
        </p:nvPicPr>
        <p:blipFill>
          <a:blip r:embed="rId2" cstate="print"/>
          <a:srcRect/>
          <a:stretch>
            <a:fillRect/>
          </a:stretch>
        </p:blipFill>
        <p:spPr bwMode="auto">
          <a:xfrm>
            <a:off x="7010400" y="0"/>
            <a:ext cx="2133600" cy="1740568"/>
          </a:xfrm>
          <a:prstGeom prst="rect">
            <a:avLst/>
          </a:prstGeom>
          <a:noFill/>
        </p:spPr>
      </p:pic>
      <p:sp>
        <p:nvSpPr>
          <p:cNvPr id="6150" name="Title 1"/>
          <p:cNvSpPr>
            <a:spLocks/>
          </p:cNvSpPr>
          <p:nvPr/>
        </p:nvSpPr>
        <p:spPr bwMode="auto">
          <a:xfrm>
            <a:off x="0" y="457200"/>
            <a:ext cx="6858000" cy="1295400"/>
          </a:xfrm>
          <a:prstGeom prst="rect">
            <a:avLst/>
          </a:prstGeom>
          <a:noFill/>
          <a:ln w="9525">
            <a:noFill/>
            <a:miter lim="800000"/>
            <a:headEnd/>
            <a:tailEnd/>
          </a:ln>
        </p:spPr>
        <p:txBody>
          <a:bodyPr anchor="ctr"/>
          <a:lstStyle/>
          <a:p>
            <a:endParaRPr lang="en-US"/>
          </a:p>
        </p:txBody>
      </p:sp>
      <p:sp>
        <p:nvSpPr>
          <p:cNvPr id="2" name="Content Placeholder 2"/>
          <p:cNvSpPr>
            <a:spLocks/>
          </p:cNvSpPr>
          <p:nvPr/>
        </p:nvSpPr>
        <p:spPr bwMode="auto">
          <a:xfrm>
            <a:off x="0" y="2286000"/>
            <a:ext cx="9144000" cy="4572000"/>
          </a:xfrm>
          <a:prstGeom prst="rect">
            <a:avLst/>
          </a:prstGeom>
          <a:noFill/>
          <a:ln w="9525">
            <a:noFill/>
            <a:miter lim="800000"/>
            <a:headEnd/>
            <a:tailEnd/>
          </a:ln>
        </p:spPr>
        <p:txBody>
          <a:bodyPr/>
          <a:lstStyle/>
          <a:p>
            <a:pPr marL="514350" indent="-514350">
              <a:lnSpc>
                <a:spcPct val="90000"/>
              </a:lnSpc>
              <a:spcBef>
                <a:spcPct val="20000"/>
              </a:spcBef>
              <a:buFont typeface="Calibri" pitchFamily="34" charset="0"/>
              <a:buNone/>
            </a:pPr>
            <a:endParaRPr lang="en-US" sz="3200" b="1"/>
          </a:p>
          <a:p>
            <a:pPr marL="514350" indent="-514350">
              <a:lnSpc>
                <a:spcPct val="90000"/>
              </a:lnSpc>
              <a:spcBef>
                <a:spcPct val="20000"/>
              </a:spcBef>
              <a:buFont typeface="Calibri" pitchFamily="34" charset="0"/>
              <a:buNone/>
            </a:pPr>
            <a:endParaRPr lang="en-US" sz="3200" b="1"/>
          </a:p>
        </p:txBody>
      </p:sp>
      <p:sp>
        <p:nvSpPr>
          <p:cNvPr id="6152" name="Title 1"/>
          <p:cNvSpPr>
            <a:spLocks/>
          </p:cNvSpPr>
          <p:nvPr/>
        </p:nvSpPr>
        <p:spPr bwMode="auto">
          <a:xfrm>
            <a:off x="0" y="457200"/>
            <a:ext cx="6858000" cy="1295400"/>
          </a:xfrm>
          <a:prstGeom prst="rect">
            <a:avLst/>
          </a:prstGeom>
          <a:noFill/>
          <a:ln w="9525">
            <a:noFill/>
            <a:miter lim="800000"/>
            <a:headEnd/>
            <a:tailEnd/>
          </a:ln>
        </p:spPr>
        <p:txBody>
          <a:bodyPr anchor="ctr"/>
          <a:lstStyle/>
          <a:p>
            <a:endParaRPr lang="en-US" b="1"/>
          </a:p>
        </p:txBody>
      </p:sp>
      <p:sp>
        <p:nvSpPr>
          <p:cNvPr id="4" name="Content Placeholder 2"/>
          <p:cNvSpPr>
            <a:spLocks/>
          </p:cNvSpPr>
          <p:nvPr/>
        </p:nvSpPr>
        <p:spPr bwMode="auto">
          <a:xfrm>
            <a:off x="0" y="2286000"/>
            <a:ext cx="9144000" cy="4572000"/>
          </a:xfrm>
          <a:prstGeom prst="rect">
            <a:avLst/>
          </a:prstGeom>
          <a:noFill/>
          <a:ln w="9525">
            <a:noFill/>
            <a:miter lim="800000"/>
            <a:headEnd/>
            <a:tailEnd/>
          </a:ln>
        </p:spPr>
        <p:txBody>
          <a:bodyPr/>
          <a:lstStyle/>
          <a:p>
            <a:pPr marL="514350" indent="-514350">
              <a:lnSpc>
                <a:spcPct val="90000"/>
              </a:lnSpc>
              <a:spcBef>
                <a:spcPct val="20000"/>
              </a:spcBef>
              <a:buFont typeface="Calibri" pitchFamily="34" charset="0"/>
              <a:buNone/>
            </a:pPr>
            <a:endParaRPr lang="en-US" sz="3200" b="1"/>
          </a:p>
        </p:txBody>
      </p:sp>
      <p:sp>
        <p:nvSpPr>
          <p:cNvPr id="5" name="Content Placeholder 2"/>
          <p:cNvSpPr>
            <a:spLocks/>
          </p:cNvSpPr>
          <p:nvPr/>
        </p:nvSpPr>
        <p:spPr bwMode="auto">
          <a:xfrm>
            <a:off x="0" y="2286000"/>
            <a:ext cx="9144000" cy="4572000"/>
          </a:xfrm>
          <a:prstGeom prst="rect">
            <a:avLst/>
          </a:prstGeom>
          <a:noFill/>
          <a:ln w="9525">
            <a:noFill/>
            <a:miter lim="800000"/>
            <a:headEnd/>
            <a:tailEnd/>
          </a:ln>
        </p:spPr>
        <p:txBody>
          <a:bodyPr/>
          <a:lstStyle/>
          <a:p>
            <a:pPr marL="514350" indent="-514350">
              <a:lnSpc>
                <a:spcPct val="90000"/>
              </a:lnSpc>
              <a:spcBef>
                <a:spcPct val="20000"/>
              </a:spcBef>
              <a:buFont typeface="Calibri" pitchFamily="34" charset="0"/>
              <a:buNone/>
            </a:pPr>
            <a:endParaRPr lang="en-US" sz="3200"/>
          </a:p>
          <a:p>
            <a:pPr marL="514350" indent="-514350">
              <a:lnSpc>
                <a:spcPct val="90000"/>
              </a:lnSpc>
              <a:spcBef>
                <a:spcPct val="20000"/>
              </a:spcBef>
              <a:buFont typeface="Calibri" pitchFamily="34" charset="0"/>
              <a:buChar char="•"/>
            </a:pPr>
            <a:endParaRPr lang="en-US" sz="3200"/>
          </a:p>
        </p:txBody>
      </p:sp>
      <p:sp>
        <p:nvSpPr>
          <p:cNvPr id="6202" name="Title 1"/>
          <p:cNvSpPr>
            <a:spLocks/>
          </p:cNvSpPr>
          <p:nvPr/>
        </p:nvSpPr>
        <p:spPr bwMode="auto">
          <a:xfrm>
            <a:off x="0" y="457200"/>
            <a:ext cx="6248400" cy="1295400"/>
          </a:xfrm>
          <a:prstGeom prst="rect">
            <a:avLst/>
          </a:prstGeom>
          <a:noFill/>
          <a:ln w="9525">
            <a:noFill/>
            <a:miter lim="800000"/>
            <a:headEnd/>
            <a:tailEnd/>
          </a:ln>
        </p:spPr>
        <p:txBody>
          <a:bodyPr anchor="ctr"/>
          <a:lstStyle/>
          <a:p>
            <a:endParaRPr lang="en-US" sz="6600" b="1"/>
          </a:p>
        </p:txBody>
      </p:sp>
      <p:sp>
        <p:nvSpPr>
          <p:cNvPr id="6" name="Content Placeholder 2"/>
          <p:cNvSpPr>
            <a:spLocks/>
          </p:cNvSpPr>
          <p:nvPr/>
        </p:nvSpPr>
        <p:spPr bwMode="auto">
          <a:xfrm>
            <a:off x="0" y="2286000"/>
            <a:ext cx="9144000" cy="4572000"/>
          </a:xfrm>
          <a:prstGeom prst="rect">
            <a:avLst/>
          </a:prstGeom>
          <a:noFill/>
          <a:ln w="9525">
            <a:noFill/>
            <a:miter lim="800000"/>
            <a:headEnd/>
            <a:tailEnd/>
          </a:ln>
        </p:spPr>
        <p:txBody>
          <a:bodyPr/>
          <a:lstStyle/>
          <a:p>
            <a:pPr marL="514350" indent="-514350">
              <a:lnSpc>
                <a:spcPct val="90000"/>
              </a:lnSpc>
              <a:spcBef>
                <a:spcPct val="20000"/>
              </a:spcBef>
              <a:buFont typeface="Calibri" pitchFamily="34" charset="0"/>
              <a:buNone/>
            </a:pPr>
            <a:r>
              <a:rPr lang="en-US" sz="3200" b="1"/>
              <a:t> </a:t>
            </a:r>
          </a:p>
          <a:p>
            <a:pPr marL="514350" indent="-514350">
              <a:lnSpc>
                <a:spcPct val="90000"/>
              </a:lnSpc>
              <a:spcBef>
                <a:spcPct val="20000"/>
              </a:spcBef>
              <a:buFont typeface="Calibri" pitchFamily="34" charset="0"/>
              <a:buChar char="•"/>
            </a:pPr>
            <a:endParaRPr lang="en-US" sz="3200" b="1"/>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randombar(horizontal)">
                                      <p:cBhvr>
                                        <p:cTn id="7" dur="2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2000" fill="hold"/>
                                        <p:tgtEl>
                                          <p:spTgt spid="3"/>
                                        </p:tgtEl>
                                        <p:attrNameLst>
                                          <p:attrName>ppt_w</p:attrName>
                                        </p:attrNameLst>
                                      </p:cBhvr>
                                      <p:tavLst>
                                        <p:tav tm="0">
                                          <p:val>
                                            <p:strVal val="#ppt_w+.3"/>
                                          </p:val>
                                        </p:tav>
                                        <p:tav tm="100000">
                                          <p:val>
                                            <p:strVal val="#ppt_w"/>
                                          </p:val>
                                        </p:tav>
                                      </p:tavLst>
                                    </p:anim>
                                    <p:anim calcmode="lin" valueType="num">
                                      <p:cBhvr>
                                        <p:cTn id="13" dur="2000" fill="hold"/>
                                        <p:tgtEl>
                                          <p:spTgt spid="3"/>
                                        </p:tgtEl>
                                        <p:attrNameLst>
                                          <p:attrName>ppt_h</p:attrName>
                                        </p:attrNameLst>
                                      </p:cBhvr>
                                      <p:tavLst>
                                        <p:tav tm="0">
                                          <p:val>
                                            <p:strVal val="#ppt_h"/>
                                          </p:val>
                                        </p:tav>
                                        <p:tav tm="100000">
                                          <p:val>
                                            <p:strVal val="#ppt_h"/>
                                          </p:val>
                                        </p:tav>
                                      </p:tavLst>
                                    </p:anim>
                                    <p:animEffect transition="in" filter="fade">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xit" presetSubtype="10" fill="hold" grpId="1" nodeType="clickEffect">
                                  <p:stCondLst>
                                    <p:cond delay="0"/>
                                  </p:stCondLst>
                                  <p:childTnLst>
                                    <p:anim calcmode="lin" valueType="num">
                                      <p:cBhvr>
                                        <p:cTn id="18" dur="500"/>
                                        <p:tgtEl>
                                          <p:spTgt spid="6146"/>
                                        </p:tgtEl>
                                        <p:attrNameLst>
                                          <p:attrName>ppt_w</p:attrName>
                                        </p:attrNameLst>
                                      </p:cBhvr>
                                      <p:tavLst>
                                        <p:tav tm="0">
                                          <p:val>
                                            <p:strVal val="ppt_w"/>
                                          </p:val>
                                        </p:tav>
                                        <p:tav tm="100000">
                                          <p:val>
                                            <p:fltVal val="0"/>
                                          </p:val>
                                        </p:tav>
                                      </p:tavLst>
                                    </p:anim>
                                    <p:anim calcmode="lin" valueType="num">
                                      <p:cBhvr>
                                        <p:cTn id="19" dur="500"/>
                                        <p:tgtEl>
                                          <p:spTgt spid="6146"/>
                                        </p:tgtEl>
                                        <p:attrNameLst>
                                          <p:attrName>ppt_h</p:attrName>
                                        </p:attrNameLst>
                                      </p:cBhvr>
                                      <p:tavLst>
                                        <p:tav tm="0">
                                          <p:val>
                                            <p:strVal val="ppt_h"/>
                                          </p:val>
                                        </p:tav>
                                        <p:tav tm="100000">
                                          <p:val>
                                            <p:strVal val="ppt_h"/>
                                          </p:val>
                                        </p:tav>
                                      </p:tavLst>
                                    </p:anim>
                                    <p:set>
                                      <p:cBhvr>
                                        <p:cTn id="20" dur="1" fill="hold">
                                          <p:stCondLst>
                                            <p:cond delay="499"/>
                                          </p:stCondLst>
                                        </p:cTn>
                                        <p:tgtEl>
                                          <p:spTgt spid="6146"/>
                                        </p:tgtEl>
                                        <p:attrNameLst>
                                          <p:attrName>style.visibility</p:attrName>
                                        </p:attrNameLst>
                                      </p:cBhvr>
                                      <p:to>
                                        <p:strVal val="hidden"/>
                                      </p:to>
                                    </p:set>
                                  </p:childTnLst>
                                </p:cTn>
                              </p:par>
                              <p:par>
                                <p:cTn id="21" presetID="17" presetClass="exit" presetSubtype="10" fill="hold" grpId="1" nodeType="withEffect">
                                  <p:stCondLst>
                                    <p:cond delay="0"/>
                                  </p:stCondLst>
                                  <p:childTnLst>
                                    <p:anim calcmode="lin" valueType="num">
                                      <p:cBhvr>
                                        <p:cTn id="22" dur="500"/>
                                        <p:tgtEl>
                                          <p:spTgt spid="3"/>
                                        </p:tgtEl>
                                        <p:attrNameLst>
                                          <p:attrName>ppt_w</p:attrName>
                                        </p:attrNameLst>
                                      </p:cBhvr>
                                      <p:tavLst>
                                        <p:tav tm="0">
                                          <p:val>
                                            <p:strVal val="ppt_w"/>
                                          </p:val>
                                        </p:tav>
                                        <p:tav tm="100000">
                                          <p:val>
                                            <p:fltVal val="0"/>
                                          </p:val>
                                        </p:tav>
                                      </p:tavLst>
                                    </p:anim>
                                    <p:anim calcmode="lin" valueType="num">
                                      <p:cBhvr>
                                        <p:cTn id="23" dur="500"/>
                                        <p:tgtEl>
                                          <p:spTgt spid="3"/>
                                        </p:tgtEl>
                                        <p:attrNameLst>
                                          <p:attrName>ppt_h</p:attrName>
                                        </p:attrNameLst>
                                      </p:cBhvr>
                                      <p:tavLst>
                                        <p:tav tm="0">
                                          <p:val>
                                            <p:strVal val="ppt_h"/>
                                          </p:val>
                                        </p:tav>
                                        <p:tav tm="100000">
                                          <p:val>
                                            <p:strVal val="ppt_h"/>
                                          </p:val>
                                        </p:tav>
                                      </p:tavLst>
                                    </p:anim>
                                    <p:set>
                                      <p:cBhvr>
                                        <p:cTn id="24" dur="1" fill="hold">
                                          <p:stCondLst>
                                            <p:cond delay="499"/>
                                          </p:stCondLst>
                                        </p:cTn>
                                        <p:tgtEl>
                                          <p:spTgt spid="3"/>
                                        </p:tgtEl>
                                        <p:attrNameLst>
                                          <p:attrName>style.visibility</p:attrName>
                                        </p:attrNameLst>
                                      </p:cBhvr>
                                      <p:to>
                                        <p:strVal val="hidden"/>
                                      </p:to>
                                    </p:set>
                                  </p:childTnLst>
                                </p:cTn>
                              </p:par>
                              <p:par>
                                <p:cTn id="25" presetID="17" presetClass="exit" presetSubtype="10" fill="hold" grpId="0" nodeType="withEffect" nodePh="1">
                                  <p:stCondLst>
                                    <p:cond delay="0"/>
                                  </p:stCondLst>
                                  <p:endCondLst>
                                    <p:cond evt="begin" delay="0">
                                      <p:tn val="25"/>
                                    </p:cond>
                                  </p:endCondLst>
                                  <p:childTnLst>
                                    <p:anim calcmode="lin" valueType="num">
                                      <p:cBhvr>
                                        <p:cTn id="26" dur="500"/>
                                        <p:tgtEl>
                                          <p:spTgt spid="6150"/>
                                        </p:tgtEl>
                                        <p:attrNameLst>
                                          <p:attrName>ppt_w</p:attrName>
                                        </p:attrNameLst>
                                      </p:cBhvr>
                                      <p:tavLst>
                                        <p:tav tm="0">
                                          <p:val>
                                            <p:strVal val="ppt_w"/>
                                          </p:val>
                                        </p:tav>
                                        <p:tav tm="100000">
                                          <p:val>
                                            <p:fltVal val="0"/>
                                          </p:val>
                                        </p:tav>
                                      </p:tavLst>
                                    </p:anim>
                                    <p:anim calcmode="lin" valueType="num">
                                      <p:cBhvr>
                                        <p:cTn id="27" dur="500"/>
                                        <p:tgtEl>
                                          <p:spTgt spid="6150"/>
                                        </p:tgtEl>
                                        <p:attrNameLst>
                                          <p:attrName>ppt_h</p:attrName>
                                        </p:attrNameLst>
                                      </p:cBhvr>
                                      <p:tavLst>
                                        <p:tav tm="0">
                                          <p:val>
                                            <p:strVal val="ppt_h"/>
                                          </p:val>
                                        </p:tav>
                                        <p:tav tm="100000">
                                          <p:val>
                                            <p:strVal val="ppt_h"/>
                                          </p:val>
                                        </p:tav>
                                      </p:tavLst>
                                    </p:anim>
                                    <p:set>
                                      <p:cBhvr>
                                        <p:cTn id="28" dur="1" fill="hold">
                                          <p:stCondLst>
                                            <p:cond delay="499"/>
                                          </p:stCondLst>
                                        </p:cTn>
                                        <p:tgtEl>
                                          <p:spTgt spid="6150"/>
                                        </p:tgtEl>
                                        <p:attrNameLst>
                                          <p:attrName>style.visibility</p:attrName>
                                        </p:attrNameLst>
                                      </p:cBhvr>
                                      <p:to>
                                        <p:strVal val="hidden"/>
                                      </p:to>
                                    </p:set>
                                  </p:childTnLst>
                                </p:cTn>
                              </p:par>
                              <p:par>
                                <p:cTn id="29" presetID="17" presetClass="exit" presetSubtype="10" fill="hold" grpId="0" nodeType="withEffect" nodePh="1">
                                  <p:stCondLst>
                                    <p:cond delay="0"/>
                                  </p:stCondLst>
                                  <p:endCondLst>
                                    <p:cond evt="begin" delay="0">
                                      <p:tn val="29"/>
                                    </p:cond>
                                  </p:endCondLst>
                                  <p:childTnLst>
                                    <p:anim calcmode="lin" valueType="num">
                                      <p:cBhvr>
                                        <p:cTn id="30" dur="500"/>
                                        <p:tgtEl>
                                          <p:spTgt spid="2"/>
                                        </p:tgtEl>
                                        <p:attrNameLst>
                                          <p:attrName>ppt_w</p:attrName>
                                        </p:attrNameLst>
                                      </p:cBhvr>
                                      <p:tavLst>
                                        <p:tav tm="0">
                                          <p:val>
                                            <p:strVal val="ppt_w"/>
                                          </p:val>
                                        </p:tav>
                                        <p:tav tm="100000">
                                          <p:val>
                                            <p:fltVal val="0"/>
                                          </p:val>
                                        </p:tav>
                                      </p:tavLst>
                                    </p:anim>
                                    <p:anim calcmode="lin" valueType="num">
                                      <p:cBhvr>
                                        <p:cTn id="31" dur="500"/>
                                        <p:tgtEl>
                                          <p:spTgt spid="2"/>
                                        </p:tgtEl>
                                        <p:attrNameLst>
                                          <p:attrName>ppt_h</p:attrName>
                                        </p:attrNameLst>
                                      </p:cBhvr>
                                      <p:tavLst>
                                        <p:tav tm="0">
                                          <p:val>
                                            <p:strVal val="ppt_h"/>
                                          </p:val>
                                        </p:tav>
                                        <p:tav tm="100000">
                                          <p:val>
                                            <p:strVal val="ppt_h"/>
                                          </p:val>
                                        </p:tav>
                                      </p:tavLst>
                                    </p:anim>
                                    <p:set>
                                      <p:cBhvr>
                                        <p:cTn id="32" dur="1" fill="hold">
                                          <p:stCondLst>
                                            <p:cond delay="499"/>
                                          </p:stCondLst>
                                        </p:cTn>
                                        <p:tgtEl>
                                          <p:spTgt spid="2"/>
                                        </p:tgtEl>
                                        <p:attrNameLst>
                                          <p:attrName>style.visibility</p:attrName>
                                        </p:attrNameLst>
                                      </p:cBhvr>
                                      <p:to>
                                        <p:strVal val="hidden"/>
                                      </p:to>
                                    </p:set>
                                  </p:childTnLst>
                                </p:cTn>
                              </p:par>
                              <p:par>
                                <p:cTn id="33" presetID="17" presetClass="exit" presetSubtype="10" fill="hold" grpId="0" nodeType="withEffect" nodePh="1">
                                  <p:stCondLst>
                                    <p:cond delay="0"/>
                                  </p:stCondLst>
                                  <p:endCondLst>
                                    <p:cond evt="begin" delay="0">
                                      <p:tn val="33"/>
                                    </p:cond>
                                  </p:endCondLst>
                                  <p:childTnLst>
                                    <p:anim calcmode="lin" valueType="num">
                                      <p:cBhvr>
                                        <p:cTn id="34" dur="500"/>
                                        <p:tgtEl>
                                          <p:spTgt spid="6152"/>
                                        </p:tgtEl>
                                        <p:attrNameLst>
                                          <p:attrName>ppt_w</p:attrName>
                                        </p:attrNameLst>
                                      </p:cBhvr>
                                      <p:tavLst>
                                        <p:tav tm="0">
                                          <p:val>
                                            <p:strVal val="ppt_w"/>
                                          </p:val>
                                        </p:tav>
                                        <p:tav tm="100000">
                                          <p:val>
                                            <p:fltVal val="0"/>
                                          </p:val>
                                        </p:tav>
                                      </p:tavLst>
                                    </p:anim>
                                    <p:anim calcmode="lin" valueType="num">
                                      <p:cBhvr>
                                        <p:cTn id="35" dur="500"/>
                                        <p:tgtEl>
                                          <p:spTgt spid="6152"/>
                                        </p:tgtEl>
                                        <p:attrNameLst>
                                          <p:attrName>ppt_h</p:attrName>
                                        </p:attrNameLst>
                                      </p:cBhvr>
                                      <p:tavLst>
                                        <p:tav tm="0">
                                          <p:val>
                                            <p:strVal val="ppt_h"/>
                                          </p:val>
                                        </p:tav>
                                        <p:tav tm="100000">
                                          <p:val>
                                            <p:strVal val="ppt_h"/>
                                          </p:val>
                                        </p:tav>
                                      </p:tavLst>
                                    </p:anim>
                                    <p:set>
                                      <p:cBhvr>
                                        <p:cTn id="36" dur="1" fill="hold">
                                          <p:stCondLst>
                                            <p:cond delay="499"/>
                                          </p:stCondLst>
                                        </p:cTn>
                                        <p:tgtEl>
                                          <p:spTgt spid="6152"/>
                                        </p:tgtEl>
                                        <p:attrNameLst>
                                          <p:attrName>style.visibility</p:attrName>
                                        </p:attrNameLst>
                                      </p:cBhvr>
                                      <p:to>
                                        <p:strVal val="hidden"/>
                                      </p:to>
                                    </p:set>
                                  </p:childTnLst>
                                </p:cTn>
                              </p:par>
                              <p:par>
                                <p:cTn id="37" presetID="17" presetClass="exit" presetSubtype="10" fill="hold" grpId="0" nodeType="withEffect" nodePh="1">
                                  <p:stCondLst>
                                    <p:cond delay="0"/>
                                  </p:stCondLst>
                                  <p:endCondLst>
                                    <p:cond evt="begin" delay="0">
                                      <p:tn val="37"/>
                                    </p:cond>
                                  </p:endCondLst>
                                  <p:childTnLst>
                                    <p:anim calcmode="lin" valueType="num">
                                      <p:cBhvr>
                                        <p:cTn id="38" dur="500"/>
                                        <p:tgtEl>
                                          <p:spTgt spid="4"/>
                                        </p:tgtEl>
                                        <p:attrNameLst>
                                          <p:attrName>ppt_w</p:attrName>
                                        </p:attrNameLst>
                                      </p:cBhvr>
                                      <p:tavLst>
                                        <p:tav tm="0">
                                          <p:val>
                                            <p:strVal val="ppt_w"/>
                                          </p:val>
                                        </p:tav>
                                        <p:tav tm="100000">
                                          <p:val>
                                            <p:fltVal val="0"/>
                                          </p:val>
                                        </p:tav>
                                      </p:tavLst>
                                    </p:anim>
                                    <p:anim calcmode="lin" valueType="num">
                                      <p:cBhvr>
                                        <p:cTn id="39" dur="500"/>
                                        <p:tgtEl>
                                          <p:spTgt spid="4"/>
                                        </p:tgtEl>
                                        <p:attrNameLst>
                                          <p:attrName>ppt_h</p:attrName>
                                        </p:attrNameLst>
                                      </p:cBhvr>
                                      <p:tavLst>
                                        <p:tav tm="0">
                                          <p:val>
                                            <p:strVal val="ppt_h"/>
                                          </p:val>
                                        </p:tav>
                                        <p:tav tm="100000">
                                          <p:val>
                                            <p:strVal val="ppt_h"/>
                                          </p:val>
                                        </p:tav>
                                      </p:tavLst>
                                    </p:anim>
                                    <p:set>
                                      <p:cBhvr>
                                        <p:cTn id="40" dur="1" fill="hold">
                                          <p:stCondLst>
                                            <p:cond delay="499"/>
                                          </p:stCondLst>
                                        </p:cTn>
                                        <p:tgtEl>
                                          <p:spTgt spid="4"/>
                                        </p:tgtEl>
                                        <p:attrNameLst>
                                          <p:attrName>style.visibility</p:attrName>
                                        </p:attrNameLst>
                                      </p:cBhvr>
                                      <p:to>
                                        <p:strVal val="hidden"/>
                                      </p:to>
                                    </p:set>
                                  </p:childTnLst>
                                </p:cTn>
                              </p:par>
                              <p:par>
                                <p:cTn id="41" presetID="17" presetClass="exit" presetSubtype="10" fill="hold" grpId="0" nodeType="withEffect" nodePh="1">
                                  <p:stCondLst>
                                    <p:cond delay="0"/>
                                  </p:stCondLst>
                                  <p:endCondLst>
                                    <p:cond evt="begin" delay="0">
                                      <p:tn val="41"/>
                                    </p:cond>
                                  </p:endCondLst>
                                  <p:childTnLst>
                                    <p:anim calcmode="lin" valueType="num">
                                      <p:cBhvr>
                                        <p:cTn id="42" dur="500"/>
                                        <p:tgtEl>
                                          <p:spTgt spid="5"/>
                                        </p:tgtEl>
                                        <p:attrNameLst>
                                          <p:attrName>ppt_w</p:attrName>
                                        </p:attrNameLst>
                                      </p:cBhvr>
                                      <p:tavLst>
                                        <p:tav tm="0">
                                          <p:val>
                                            <p:strVal val="ppt_w"/>
                                          </p:val>
                                        </p:tav>
                                        <p:tav tm="100000">
                                          <p:val>
                                            <p:fltVal val="0"/>
                                          </p:val>
                                        </p:tav>
                                      </p:tavLst>
                                    </p:anim>
                                    <p:anim calcmode="lin" valueType="num">
                                      <p:cBhvr>
                                        <p:cTn id="43" dur="500"/>
                                        <p:tgtEl>
                                          <p:spTgt spid="5"/>
                                        </p:tgtEl>
                                        <p:attrNameLst>
                                          <p:attrName>ppt_h</p:attrName>
                                        </p:attrNameLst>
                                      </p:cBhvr>
                                      <p:tavLst>
                                        <p:tav tm="0">
                                          <p:val>
                                            <p:strVal val="ppt_h"/>
                                          </p:val>
                                        </p:tav>
                                        <p:tav tm="100000">
                                          <p:val>
                                            <p:strVal val="ppt_h"/>
                                          </p:val>
                                        </p:tav>
                                      </p:tavLst>
                                    </p:anim>
                                    <p:set>
                                      <p:cBhvr>
                                        <p:cTn id="44" dur="1" fill="hold">
                                          <p:stCondLst>
                                            <p:cond delay="499"/>
                                          </p:stCondLst>
                                        </p:cTn>
                                        <p:tgtEl>
                                          <p:spTgt spid="5"/>
                                        </p:tgtEl>
                                        <p:attrNameLst>
                                          <p:attrName>style.visibility</p:attrName>
                                        </p:attrNameLst>
                                      </p:cBhvr>
                                      <p:to>
                                        <p:strVal val="hidden"/>
                                      </p:to>
                                    </p:set>
                                  </p:childTnLst>
                                </p:cTn>
                              </p:par>
                              <p:par>
                                <p:cTn id="45" presetID="17" presetClass="exit" presetSubtype="10" fill="hold" grpId="0" nodeType="withEffect" nodePh="1">
                                  <p:stCondLst>
                                    <p:cond delay="0"/>
                                  </p:stCondLst>
                                  <p:endCondLst>
                                    <p:cond evt="begin" delay="0">
                                      <p:tn val="45"/>
                                    </p:cond>
                                  </p:endCondLst>
                                  <p:childTnLst>
                                    <p:anim calcmode="lin" valueType="num">
                                      <p:cBhvr>
                                        <p:cTn id="46" dur="500"/>
                                        <p:tgtEl>
                                          <p:spTgt spid="6202"/>
                                        </p:tgtEl>
                                        <p:attrNameLst>
                                          <p:attrName>ppt_w</p:attrName>
                                        </p:attrNameLst>
                                      </p:cBhvr>
                                      <p:tavLst>
                                        <p:tav tm="0">
                                          <p:val>
                                            <p:strVal val="ppt_w"/>
                                          </p:val>
                                        </p:tav>
                                        <p:tav tm="100000">
                                          <p:val>
                                            <p:fltVal val="0"/>
                                          </p:val>
                                        </p:tav>
                                      </p:tavLst>
                                    </p:anim>
                                    <p:anim calcmode="lin" valueType="num">
                                      <p:cBhvr>
                                        <p:cTn id="47" dur="500"/>
                                        <p:tgtEl>
                                          <p:spTgt spid="6202"/>
                                        </p:tgtEl>
                                        <p:attrNameLst>
                                          <p:attrName>ppt_h</p:attrName>
                                        </p:attrNameLst>
                                      </p:cBhvr>
                                      <p:tavLst>
                                        <p:tav tm="0">
                                          <p:val>
                                            <p:strVal val="ppt_h"/>
                                          </p:val>
                                        </p:tav>
                                        <p:tav tm="100000">
                                          <p:val>
                                            <p:strVal val="ppt_h"/>
                                          </p:val>
                                        </p:tav>
                                      </p:tavLst>
                                    </p:anim>
                                    <p:set>
                                      <p:cBhvr>
                                        <p:cTn id="48" dur="1" fill="hold">
                                          <p:stCondLst>
                                            <p:cond delay="499"/>
                                          </p:stCondLst>
                                        </p:cTn>
                                        <p:tgtEl>
                                          <p:spTgt spid="6202"/>
                                        </p:tgtEl>
                                        <p:attrNameLst>
                                          <p:attrName>style.visibility</p:attrName>
                                        </p:attrNameLst>
                                      </p:cBhvr>
                                      <p:to>
                                        <p:strVal val="hidden"/>
                                      </p:to>
                                    </p:set>
                                  </p:childTnLst>
                                </p:cTn>
                              </p:par>
                              <p:par>
                                <p:cTn id="49" presetID="17" presetClass="exit" presetSubtype="10" fill="hold" grpId="0" nodeType="withEffect">
                                  <p:stCondLst>
                                    <p:cond delay="0"/>
                                  </p:stCondLst>
                                  <p:childTnLst>
                                    <p:anim calcmode="lin" valueType="num">
                                      <p:cBhvr>
                                        <p:cTn id="50" dur="500"/>
                                        <p:tgtEl>
                                          <p:spTgt spid="6"/>
                                        </p:tgtEl>
                                        <p:attrNameLst>
                                          <p:attrName>ppt_w</p:attrName>
                                        </p:attrNameLst>
                                      </p:cBhvr>
                                      <p:tavLst>
                                        <p:tav tm="0">
                                          <p:val>
                                            <p:strVal val="ppt_w"/>
                                          </p:val>
                                        </p:tav>
                                        <p:tav tm="100000">
                                          <p:val>
                                            <p:fltVal val="0"/>
                                          </p:val>
                                        </p:tav>
                                      </p:tavLst>
                                    </p:anim>
                                    <p:anim calcmode="lin" valueType="num">
                                      <p:cBhvr>
                                        <p:cTn id="51" dur="500"/>
                                        <p:tgtEl>
                                          <p:spTgt spid="6"/>
                                        </p:tgtEl>
                                        <p:attrNameLst>
                                          <p:attrName>ppt_h</p:attrName>
                                        </p:attrNameLst>
                                      </p:cBhvr>
                                      <p:tavLst>
                                        <p:tav tm="0">
                                          <p:val>
                                            <p:strVal val="ppt_h"/>
                                          </p:val>
                                        </p:tav>
                                        <p:tav tm="100000">
                                          <p:val>
                                            <p:strVal val="ppt_h"/>
                                          </p:val>
                                        </p:tav>
                                      </p:tavLst>
                                    </p:anim>
                                    <p:set>
                                      <p:cBhvr>
                                        <p:cTn id="5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utoUpdateAnimBg="0"/>
      <p:bldP spid="6146" grpId="1"/>
      <p:bldP spid="3" grpId="0" autoUpdateAnimBg="0"/>
      <p:bldP spid="3" grpId="1"/>
      <p:bldP spid="6150" grpId="0"/>
      <p:bldP spid="2" grpId="0"/>
      <p:bldP spid="6152" grpId="0"/>
      <p:bldP spid="4" grpId="0"/>
      <p:bldP spid="5" grpId="0"/>
      <p:bldP spid="620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81200"/>
            <a:ext cx="9144000" cy="4876800"/>
          </a:xfrm>
        </p:spPr>
        <p:txBody>
          <a:bodyPr>
            <a:noAutofit/>
          </a:bodyPr>
          <a:lstStyle/>
          <a:p>
            <a:pPr>
              <a:buClr>
                <a:srgbClr val="F8F7F3"/>
              </a:buClr>
              <a:buFont typeface="Wingdings 3" pitchFamily="18" charset="2"/>
              <a:buChar char=""/>
            </a:pPr>
            <a:r>
              <a:rPr lang="en-US" sz="2400" b="1" smtClean="0"/>
              <a:t>Each house can send 6 participants (2 for solo and 4 for group)</a:t>
            </a:r>
          </a:p>
          <a:p>
            <a:pPr>
              <a:buClr>
                <a:srgbClr val="F8F7F3"/>
              </a:buClr>
              <a:buFont typeface="Wingdings 3" pitchFamily="18" charset="2"/>
              <a:buChar char=""/>
            </a:pPr>
            <a:r>
              <a:rPr lang="en-US" sz="2400" b="1" smtClean="0"/>
              <a:t>Song categories-  1] Classic</a:t>
            </a:r>
          </a:p>
          <a:p>
            <a:pPr>
              <a:buClr>
                <a:srgbClr val="F8F7F3"/>
              </a:buClr>
              <a:buFont typeface="Wingdings 3" pitchFamily="18" charset="2"/>
              <a:buNone/>
            </a:pPr>
            <a:r>
              <a:rPr lang="en-US" sz="2400" b="1" smtClean="0"/>
              <a:t>                                   2] Romantic</a:t>
            </a:r>
          </a:p>
          <a:p>
            <a:pPr>
              <a:buClr>
                <a:srgbClr val="F8F7F3"/>
              </a:buClr>
              <a:buFont typeface="Wingdings 3" pitchFamily="18" charset="2"/>
              <a:buNone/>
            </a:pPr>
            <a:r>
              <a:rPr lang="en-US" sz="2400" b="1" smtClean="0"/>
              <a:t>                                   3] Modern</a:t>
            </a:r>
          </a:p>
          <a:p>
            <a:pPr>
              <a:buClr>
                <a:srgbClr val="F8F7F3"/>
              </a:buClr>
              <a:buFont typeface="Wingdings 3" pitchFamily="18" charset="2"/>
              <a:buChar char=""/>
            </a:pPr>
            <a:r>
              <a:rPr lang="en-US" sz="2400" b="1" smtClean="0"/>
              <a:t>Rules-1] The song should be of only 3-4 minutes.</a:t>
            </a:r>
          </a:p>
          <a:p>
            <a:pPr>
              <a:buClr>
                <a:srgbClr val="F8F7F3"/>
              </a:buClr>
              <a:buFont typeface="Wingdings 3" pitchFamily="18" charset="2"/>
              <a:buNone/>
            </a:pPr>
            <a:r>
              <a:rPr lang="en-US" sz="2400" b="1" smtClean="0"/>
              <a:t>               2] The song should be only Bollywood.</a:t>
            </a:r>
          </a:p>
          <a:p>
            <a:pPr>
              <a:buClr>
                <a:srgbClr val="F8F7F3"/>
              </a:buClr>
              <a:buFont typeface="Wingdings 3" pitchFamily="18" charset="2"/>
              <a:buNone/>
            </a:pPr>
            <a:r>
              <a:rPr lang="en-US" sz="2400" b="1" smtClean="0"/>
              <a:t>               3] Participants not reaching on time, using abusive language, etc may be disqualified </a:t>
            </a:r>
          </a:p>
          <a:p>
            <a:pPr>
              <a:buClr>
                <a:srgbClr val="F8F7F3"/>
              </a:buClr>
              <a:buFont typeface="Wingdings 3" pitchFamily="18" charset="2"/>
              <a:buChar char=""/>
            </a:pPr>
            <a:r>
              <a:rPr lang="en-US" sz="2400" b="1" smtClean="0"/>
              <a:t> Games-1] Hum saath saaz hain (Antakshri) Participants-4 (from each house).</a:t>
            </a:r>
          </a:p>
          <a:p>
            <a:pPr>
              <a:buClr>
                <a:srgbClr val="F8F7F3"/>
              </a:buClr>
              <a:buFont typeface="Wingdings 3" pitchFamily="18" charset="2"/>
              <a:buNone/>
            </a:pPr>
            <a:r>
              <a:rPr lang="en-US" sz="2400" b="1" smtClean="0"/>
              <a:t>                 2] Surila Kaun (Group singing).</a:t>
            </a:r>
          </a:p>
        </p:txBody>
      </p:sp>
      <p:sp>
        <p:nvSpPr>
          <p:cNvPr id="7173" name="Text Box 5"/>
          <p:cNvSpPr txBox="1">
            <a:spLocks noChangeArrowheads="1"/>
          </p:cNvSpPr>
          <p:nvPr/>
        </p:nvSpPr>
        <p:spPr bwMode="auto">
          <a:xfrm>
            <a:off x="381000" y="457200"/>
            <a:ext cx="5235575" cy="1189038"/>
          </a:xfrm>
          <a:prstGeom prst="rect">
            <a:avLst/>
          </a:prstGeom>
          <a:noFill/>
          <a:ln w="9525">
            <a:noFill/>
            <a:miter lim="800000"/>
            <a:headEnd/>
            <a:tailEnd/>
          </a:ln>
          <a:effectLst/>
        </p:spPr>
        <p:txBody>
          <a:bodyPr>
            <a:spAutoFit/>
          </a:bodyPr>
          <a:lstStyle/>
          <a:p>
            <a:r>
              <a:rPr lang="en-US" sz="6600" dirty="0"/>
              <a:t>MUSIC</a:t>
            </a:r>
            <a:r>
              <a:rPr lang="en-US" dirty="0"/>
              <a:t> </a:t>
            </a:r>
            <a:r>
              <a:rPr lang="en-US" sz="6600" dirty="0"/>
              <a:t>BEATS</a:t>
            </a:r>
          </a:p>
        </p:txBody>
      </p:sp>
      <p:pic>
        <p:nvPicPr>
          <p:cNvPr id="7174" name="Picture 6" descr="IMG-20160312-WA0015"/>
          <p:cNvPicPr>
            <a:picLocks noChangeAspect="1" noChangeArrowheads="1"/>
          </p:cNvPicPr>
          <p:nvPr/>
        </p:nvPicPr>
        <p:blipFill>
          <a:blip r:embed="rId2" cstate="print"/>
          <a:srcRect/>
          <a:stretch>
            <a:fillRect/>
          </a:stretch>
        </p:blipFill>
        <p:spPr bwMode="auto">
          <a:xfrm>
            <a:off x="6934200" y="0"/>
            <a:ext cx="2209800" cy="1455234"/>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plus(in)">
                                      <p:cBhvr>
                                        <p:cTn id="7" dur="2000"/>
                                        <p:tgtEl>
                                          <p:spTgt spid="7173"/>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3"/>
                                        </p:tgtEl>
                                        <p:attrNameLst>
                                          <p:attrName>style.visibility</p:attrName>
                                        </p:attrNameLst>
                                      </p:cBhvr>
                                      <p:to>
                                        <p:strVal val="visible"/>
                                      </p:to>
                                    </p:set>
                                    <p:anim calcmode="discrete" valueType="clr">
                                      <p:cBhvr override="childStyle">
                                        <p:cTn id="12"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3"/>
                                        </p:tgtEl>
                                        <p:attrNameLst>
                                          <p:attrName>fillcolor</p:attrName>
                                        </p:attrNameLst>
                                      </p:cBhvr>
                                      <p:tavLst>
                                        <p:tav tm="0">
                                          <p:val>
                                            <p:clrVal>
                                              <a:schemeClr val="accent2"/>
                                            </p:clrVal>
                                          </p:val>
                                        </p:tav>
                                        <p:tav tm="50000">
                                          <p:val>
                                            <p:clrVal>
                                              <a:schemeClr val="hlink"/>
                                            </p:clrVal>
                                          </p:val>
                                        </p:tav>
                                      </p:tavLst>
                                    </p:anim>
                                    <p:set>
                                      <p:cBhvr>
                                        <p:cTn id="14" dur="80"/>
                                        <p:tgtEl>
                                          <p:spTgt spid="3"/>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49" presetClass="exit" presetSubtype="0" accel="100000" fill="hold" grpId="1" nodeType="clickEffect">
                                  <p:stCondLst>
                                    <p:cond delay="0"/>
                                  </p:stCondLst>
                                  <p:iterate type="lt">
                                    <p:tmPct val="0"/>
                                  </p:iterate>
                                  <p:childTnLst>
                                    <p:anim calcmode="lin" valueType="num">
                                      <p:cBhvr>
                                        <p:cTn id="18" dur="2000"/>
                                        <p:tgtEl>
                                          <p:spTgt spid="3"/>
                                        </p:tgtEl>
                                        <p:attrNameLst>
                                          <p:attrName>ppt_w</p:attrName>
                                        </p:attrNameLst>
                                      </p:cBhvr>
                                      <p:tavLst>
                                        <p:tav tm="0">
                                          <p:val>
                                            <p:strVal val="ppt_w"/>
                                          </p:val>
                                        </p:tav>
                                        <p:tav tm="100000">
                                          <p:val>
                                            <p:fltVal val="0"/>
                                          </p:val>
                                        </p:tav>
                                      </p:tavLst>
                                    </p:anim>
                                    <p:anim calcmode="lin" valueType="num">
                                      <p:cBhvr>
                                        <p:cTn id="19" dur="2000"/>
                                        <p:tgtEl>
                                          <p:spTgt spid="3"/>
                                        </p:tgtEl>
                                        <p:attrNameLst>
                                          <p:attrName>ppt_h</p:attrName>
                                        </p:attrNameLst>
                                      </p:cBhvr>
                                      <p:tavLst>
                                        <p:tav tm="0">
                                          <p:val>
                                            <p:strVal val="ppt_h"/>
                                          </p:val>
                                        </p:tav>
                                        <p:tav tm="100000">
                                          <p:val>
                                            <p:fltVal val="0"/>
                                          </p:val>
                                        </p:tav>
                                      </p:tavLst>
                                    </p:anim>
                                    <p:anim calcmode="lin" valueType="num">
                                      <p:cBhvr>
                                        <p:cTn id="20" dur="2000"/>
                                        <p:tgtEl>
                                          <p:spTgt spid="3"/>
                                        </p:tgtEl>
                                        <p:attrNameLst>
                                          <p:attrName>style.rotation</p:attrName>
                                        </p:attrNameLst>
                                      </p:cBhvr>
                                      <p:tavLst>
                                        <p:tav tm="0">
                                          <p:val>
                                            <p:fltVal val="0"/>
                                          </p:val>
                                        </p:tav>
                                        <p:tav tm="100000">
                                          <p:val>
                                            <p:fltVal val="360"/>
                                          </p:val>
                                        </p:tav>
                                      </p:tavLst>
                                    </p:anim>
                                    <p:animEffect transition="out" filter="fade">
                                      <p:cBhvr>
                                        <p:cTn id="21" dur="2000"/>
                                        <p:tgtEl>
                                          <p:spTgt spid="3"/>
                                        </p:tgtEl>
                                      </p:cBhvr>
                                    </p:animEffect>
                                    <p:set>
                                      <p:cBhvr>
                                        <p:cTn id="22" dur="1" fill="hold">
                                          <p:stCondLst>
                                            <p:cond delay="1999"/>
                                          </p:stCondLst>
                                        </p:cTn>
                                        <p:tgtEl>
                                          <p:spTgt spid="3"/>
                                        </p:tgtEl>
                                        <p:attrNameLst>
                                          <p:attrName>style.visibility</p:attrName>
                                        </p:attrNameLst>
                                      </p:cBhvr>
                                      <p:to>
                                        <p:strVal val="hidden"/>
                                      </p:to>
                                    </p:set>
                                  </p:childTnLst>
                                </p:cTn>
                              </p:par>
                              <p:par>
                                <p:cTn id="23" presetID="49" presetClass="exit" presetSubtype="0" accel="100000" fill="hold" grpId="1" nodeType="withEffect">
                                  <p:stCondLst>
                                    <p:cond delay="0"/>
                                  </p:stCondLst>
                                  <p:childTnLst>
                                    <p:anim calcmode="lin" valueType="num">
                                      <p:cBhvr>
                                        <p:cTn id="24" dur="2000"/>
                                        <p:tgtEl>
                                          <p:spTgt spid="7173"/>
                                        </p:tgtEl>
                                        <p:attrNameLst>
                                          <p:attrName>ppt_w</p:attrName>
                                        </p:attrNameLst>
                                      </p:cBhvr>
                                      <p:tavLst>
                                        <p:tav tm="0">
                                          <p:val>
                                            <p:strVal val="ppt_w"/>
                                          </p:val>
                                        </p:tav>
                                        <p:tav tm="100000">
                                          <p:val>
                                            <p:fltVal val="0"/>
                                          </p:val>
                                        </p:tav>
                                      </p:tavLst>
                                    </p:anim>
                                    <p:anim calcmode="lin" valueType="num">
                                      <p:cBhvr>
                                        <p:cTn id="25" dur="2000"/>
                                        <p:tgtEl>
                                          <p:spTgt spid="7173"/>
                                        </p:tgtEl>
                                        <p:attrNameLst>
                                          <p:attrName>ppt_h</p:attrName>
                                        </p:attrNameLst>
                                      </p:cBhvr>
                                      <p:tavLst>
                                        <p:tav tm="0">
                                          <p:val>
                                            <p:strVal val="ppt_h"/>
                                          </p:val>
                                        </p:tav>
                                        <p:tav tm="100000">
                                          <p:val>
                                            <p:fltVal val="0"/>
                                          </p:val>
                                        </p:tav>
                                      </p:tavLst>
                                    </p:anim>
                                    <p:anim calcmode="lin" valueType="num">
                                      <p:cBhvr>
                                        <p:cTn id="26" dur="2000"/>
                                        <p:tgtEl>
                                          <p:spTgt spid="7173"/>
                                        </p:tgtEl>
                                        <p:attrNameLst>
                                          <p:attrName>style.rotation</p:attrName>
                                        </p:attrNameLst>
                                      </p:cBhvr>
                                      <p:tavLst>
                                        <p:tav tm="0">
                                          <p:val>
                                            <p:fltVal val="0"/>
                                          </p:val>
                                        </p:tav>
                                        <p:tav tm="100000">
                                          <p:val>
                                            <p:fltVal val="360"/>
                                          </p:val>
                                        </p:tav>
                                      </p:tavLst>
                                    </p:anim>
                                    <p:animEffect transition="out" filter="fade">
                                      <p:cBhvr>
                                        <p:cTn id="27" dur="2000"/>
                                        <p:tgtEl>
                                          <p:spTgt spid="7173"/>
                                        </p:tgtEl>
                                      </p:cBhvr>
                                    </p:animEffect>
                                    <p:set>
                                      <p:cBhvr>
                                        <p:cTn id="28" dur="1" fill="hold">
                                          <p:stCondLst>
                                            <p:cond delay="1999"/>
                                          </p:stCondLst>
                                        </p:cTn>
                                        <p:tgtEl>
                                          <p:spTgt spid="71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7173" grpId="0"/>
      <p:bldP spid="717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Autofit/>
          </a:bodyPr>
          <a:lstStyle/>
          <a:p>
            <a:pPr fontAlgn="auto">
              <a:spcAft>
                <a:spcPts val="0"/>
              </a:spcAft>
              <a:buClr>
                <a:schemeClr val="bg2">
                  <a:lumMod val="40000"/>
                  <a:lumOff val="60000"/>
                </a:schemeClr>
              </a:buClr>
              <a:buFont typeface="Wingdings 3" charset="2"/>
              <a:buChar char=""/>
              <a:defRPr/>
            </a:pPr>
            <a:r>
              <a:rPr lang="en-US" sz="2500" b="1" dirty="0" smtClean="0"/>
              <a:t>In this event, each group has to find a thing which is called the treasure box with the help of the clues given to them. At the end the group which will have the treasure box with the maximum number of clues will be given a prize.</a:t>
            </a:r>
          </a:p>
          <a:p>
            <a:pPr fontAlgn="auto">
              <a:spcAft>
                <a:spcPts val="0"/>
              </a:spcAft>
              <a:buClr>
                <a:schemeClr val="bg2">
                  <a:lumMod val="40000"/>
                  <a:lumOff val="60000"/>
                </a:schemeClr>
              </a:buClr>
              <a:buFont typeface="Wingdings 3" charset="2"/>
              <a:buChar char=""/>
              <a:defRPr/>
            </a:pPr>
            <a:r>
              <a:rPr lang="en-US" sz="2500" b="1" dirty="0" smtClean="0"/>
              <a:t>Rules: 1. 4 members in each group.</a:t>
            </a:r>
          </a:p>
          <a:p>
            <a:pPr marL="0" indent="0" fontAlgn="auto">
              <a:spcAft>
                <a:spcPts val="0"/>
              </a:spcAft>
              <a:buClr>
                <a:schemeClr val="bg2">
                  <a:lumMod val="40000"/>
                  <a:lumOff val="60000"/>
                </a:schemeClr>
              </a:buClr>
              <a:buFont typeface="Wingdings 3" charset="2"/>
              <a:buNone/>
              <a:defRPr/>
            </a:pPr>
            <a:r>
              <a:rPr lang="en-US" sz="2500" b="1" dirty="0"/>
              <a:t> </a:t>
            </a:r>
            <a:r>
              <a:rPr lang="en-US" sz="2500" b="1" dirty="0" smtClean="0"/>
              <a:t>               2. There will be 4 clues and a final clues</a:t>
            </a:r>
          </a:p>
          <a:p>
            <a:pPr marL="0" indent="0" fontAlgn="auto">
              <a:spcAft>
                <a:spcPts val="0"/>
              </a:spcAft>
              <a:buClr>
                <a:schemeClr val="bg2">
                  <a:lumMod val="40000"/>
                  <a:lumOff val="60000"/>
                </a:schemeClr>
              </a:buClr>
              <a:buFont typeface="Wingdings 3" charset="2"/>
              <a:buNone/>
              <a:defRPr/>
            </a:pPr>
            <a:r>
              <a:rPr lang="en-US" sz="2500" b="1" dirty="0"/>
              <a:t> </a:t>
            </a:r>
            <a:r>
              <a:rPr lang="en-US" sz="2500" b="1" dirty="0" smtClean="0"/>
              <a:t>               3. There will be 1 hour time limit</a:t>
            </a:r>
          </a:p>
          <a:p>
            <a:pPr marL="0" indent="0" fontAlgn="auto">
              <a:spcAft>
                <a:spcPts val="0"/>
              </a:spcAft>
              <a:buClr>
                <a:schemeClr val="bg2">
                  <a:lumMod val="40000"/>
                  <a:lumOff val="60000"/>
                </a:schemeClr>
              </a:buClr>
              <a:buFont typeface="Wingdings 3" charset="2"/>
              <a:buNone/>
              <a:defRPr/>
            </a:pPr>
            <a:r>
              <a:rPr lang="en-US" sz="2500" b="1" dirty="0"/>
              <a:t> </a:t>
            </a:r>
            <a:r>
              <a:rPr lang="en-US" sz="2500" b="1" dirty="0" smtClean="0"/>
              <a:t>               4. The 4 clues given to each team will be different from the clues given to the other teams and final clue will be the same</a:t>
            </a:r>
          </a:p>
          <a:p>
            <a:pPr marL="0" indent="0" fontAlgn="auto">
              <a:spcAft>
                <a:spcPts val="0"/>
              </a:spcAft>
              <a:buClr>
                <a:schemeClr val="bg2">
                  <a:lumMod val="40000"/>
                  <a:lumOff val="60000"/>
                </a:schemeClr>
              </a:buClr>
              <a:buFont typeface="Wingdings 3" charset="2"/>
              <a:buNone/>
              <a:defRPr/>
            </a:pPr>
            <a:r>
              <a:rPr lang="en-US" sz="2500" b="1" dirty="0"/>
              <a:t> </a:t>
            </a:r>
            <a:r>
              <a:rPr lang="en-US" sz="2500" b="1" dirty="0" smtClean="0"/>
              <a:t>          5. The team who first gets the treasure with all clues will be the winner. </a:t>
            </a:r>
            <a:endParaRPr lang="en-US" sz="2500" b="1" dirty="0"/>
          </a:p>
        </p:txBody>
      </p:sp>
      <p:sp>
        <p:nvSpPr>
          <p:cNvPr id="8197" name="Text Box 5"/>
          <p:cNvSpPr txBox="1">
            <a:spLocks noChangeArrowheads="1"/>
          </p:cNvSpPr>
          <p:nvPr/>
        </p:nvSpPr>
        <p:spPr bwMode="auto">
          <a:xfrm>
            <a:off x="0" y="457200"/>
            <a:ext cx="6553200" cy="1107996"/>
          </a:xfrm>
          <a:prstGeom prst="rect">
            <a:avLst/>
          </a:prstGeom>
          <a:noFill/>
          <a:ln w="9525">
            <a:noFill/>
            <a:miter lim="800000"/>
            <a:headEnd/>
            <a:tailEnd/>
          </a:ln>
          <a:effectLst/>
        </p:spPr>
        <p:txBody>
          <a:bodyPr>
            <a:spAutoFit/>
          </a:bodyPr>
          <a:lstStyle/>
          <a:p>
            <a:r>
              <a:rPr lang="en-US" sz="6600" dirty="0"/>
              <a:t>TREASURE HUNT</a:t>
            </a:r>
          </a:p>
        </p:txBody>
      </p:sp>
      <p:pic>
        <p:nvPicPr>
          <p:cNvPr id="8198" name="Picture 6" descr="IMG-20160312-WA0015"/>
          <p:cNvPicPr>
            <a:picLocks noChangeAspect="1" noChangeArrowheads="1"/>
          </p:cNvPicPr>
          <p:nvPr/>
        </p:nvPicPr>
        <p:blipFill>
          <a:blip r:embed="rId2" cstate="print"/>
          <a:srcRect/>
          <a:stretch>
            <a:fillRect/>
          </a:stretch>
        </p:blipFill>
        <p:spPr bwMode="auto">
          <a:xfrm>
            <a:off x="7010400" y="0"/>
            <a:ext cx="2133600" cy="164592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fade">
                                      <p:cBhvr>
                                        <p:cTn id="7" dur="2000"/>
                                        <p:tgtEl>
                                          <p:spTgt spid="8197"/>
                                        </p:tgtEl>
                                      </p:cBhvr>
                                    </p:animEffect>
                                    <p:anim calcmode="lin" valueType="num">
                                      <p:cBhvr>
                                        <p:cTn id="8" dur="2000" fill="hold"/>
                                        <p:tgtEl>
                                          <p:spTgt spid="8197"/>
                                        </p:tgtEl>
                                        <p:attrNameLst>
                                          <p:attrName>ppt_x</p:attrName>
                                        </p:attrNameLst>
                                      </p:cBhvr>
                                      <p:tavLst>
                                        <p:tav tm="0">
                                          <p:val>
                                            <p:strVal val="#ppt_x"/>
                                          </p:val>
                                        </p:tav>
                                        <p:tav tm="100000">
                                          <p:val>
                                            <p:strVal val="#ppt_x"/>
                                          </p:val>
                                        </p:tav>
                                      </p:tavLst>
                                    </p:anim>
                                    <p:anim calcmode="lin" valueType="num">
                                      <p:cBhvr>
                                        <p:cTn id="9" dur="1800" decel="100000" fill="hold"/>
                                        <p:tgtEl>
                                          <p:spTgt spid="8197"/>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8197"/>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5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Scale>
                                      <p:cBhvr>
                                        <p:cTn id="15"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3"/>
                                        </p:tgtEl>
                                        <p:attrNameLst>
                                          <p:attrName>ppt_x</p:attrName>
                                          <p:attrName>ppt_y</p:attrName>
                                        </p:attrNameLst>
                                      </p:cBhvr>
                                    </p:animMotion>
                                    <p:animEffect transition="in" filter="fade">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9" presetClass="exit" presetSubtype="0" decel="100000" fill="hold" grpId="1" nodeType="clickEffect">
                                  <p:stCondLst>
                                    <p:cond delay="0"/>
                                  </p:stCondLst>
                                  <p:childTnLst>
                                    <p:anim calcmode="lin" valueType="num">
                                      <p:cBhvr>
                                        <p:cTn id="21" dur="2000"/>
                                        <p:tgtEl>
                                          <p:spTgt spid="3"/>
                                        </p:tgtEl>
                                        <p:attrNameLst>
                                          <p:attrName>ppt_h</p:attrName>
                                        </p:attrNameLst>
                                      </p:cBhvr>
                                      <p:tavLst>
                                        <p:tav tm="0">
                                          <p:val>
                                            <p:strVal val="ppt_h"/>
                                          </p:val>
                                        </p:tav>
                                        <p:tav tm="50000">
                                          <p:val>
                                            <p:strVal val="ppt_h/20"/>
                                          </p:val>
                                        </p:tav>
                                        <p:tav tm="100000">
                                          <p:val>
                                            <p:strVal val="ppt_h/20"/>
                                          </p:val>
                                        </p:tav>
                                      </p:tavLst>
                                    </p:anim>
                                    <p:anim calcmode="lin" valueType="num">
                                      <p:cBhvr>
                                        <p:cTn id="22" dur="2000"/>
                                        <p:tgtEl>
                                          <p:spTgt spid="3"/>
                                        </p:tgtEl>
                                        <p:attrNameLst>
                                          <p:attrName>ppt_w</p:attrName>
                                        </p:attrNameLst>
                                      </p:cBhvr>
                                      <p:tavLst>
                                        <p:tav tm="0">
                                          <p:val>
                                            <p:strVal val="ppt_w"/>
                                          </p:val>
                                        </p:tav>
                                        <p:tav tm="50000">
                                          <p:val>
                                            <p:strVal val="ppt_w+.3"/>
                                          </p:val>
                                        </p:tav>
                                        <p:tav tm="100000">
                                          <p:val>
                                            <p:strVal val="ppt_w+.3"/>
                                          </p:val>
                                        </p:tav>
                                      </p:tavLst>
                                    </p:anim>
                                    <p:anim calcmode="lin" valueType="num">
                                      <p:cBhvr>
                                        <p:cTn id="23" dur="2000"/>
                                        <p:tgtEl>
                                          <p:spTgt spid="3"/>
                                        </p:tgtEl>
                                        <p:attrNameLst>
                                          <p:attrName>ppt_x</p:attrName>
                                        </p:attrNameLst>
                                      </p:cBhvr>
                                      <p:tavLst>
                                        <p:tav tm="0">
                                          <p:val>
                                            <p:strVal val="ppt_x"/>
                                          </p:val>
                                        </p:tav>
                                        <p:tav tm="50000">
                                          <p:val>
                                            <p:strVal val="ppt_x"/>
                                          </p:val>
                                        </p:tav>
                                        <p:tav tm="100000">
                                          <p:val>
                                            <p:strVal val="ppt_x-.3"/>
                                          </p:val>
                                        </p:tav>
                                      </p:tavLst>
                                    </p:anim>
                                    <p:anim calcmode="lin" valueType="num">
                                      <p:cBhvr>
                                        <p:cTn id="24" dur="2000"/>
                                        <p:tgtEl>
                                          <p:spTgt spid="3"/>
                                        </p:tgtEl>
                                        <p:attrNameLst>
                                          <p:attrName>ppt_y</p:attrName>
                                        </p:attrNameLst>
                                      </p:cBhvr>
                                      <p:tavLst>
                                        <p:tav tm="0">
                                          <p:val>
                                            <p:strVal val="ppt_y"/>
                                          </p:val>
                                        </p:tav>
                                        <p:tav tm="100000">
                                          <p:val>
                                            <p:strVal val="ppt_y"/>
                                          </p:val>
                                        </p:tav>
                                      </p:tavLst>
                                    </p:anim>
                                    <p:set>
                                      <p:cBhvr>
                                        <p:cTn id="25" dur="1" fill="hold">
                                          <p:stCondLst>
                                            <p:cond delay="1999"/>
                                          </p:stCondLst>
                                        </p:cTn>
                                        <p:tgtEl>
                                          <p:spTgt spid="3"/>
                                        </p:tgtEl>
                                        <p:attrNameLst>
                                          <p:attrName>style.visibility</p:attrName>
                                        </p:attrNameLst>
                                      </p:cBhvr>
                                      <p:to>
                                        <p:strVal val="hidden"/>
                                      </p:to>
                                    </p:set>
                                  </p:childTnLst>
                                </p:cTn>
                              </p:par>
                              <p:par>
                                <p:cTn id="26" presetID="39" presetClass="exit" presetSubtype="0" decel="100000" fill="hold" grpId="1" nodeType="withEffect">
                                  <p:stCondLst>
                                    <p:cond delay="0"/>
                                  </p:stCondLst>
                                  <p:childTnLst>
                                    <p:anim calcmode="lin" valueType="num">
                                      <p:cBhvr>
                                        <p:cTn id="27" dur="2000"/>
                                        <p:tgtEl>
                                          <p:spTgt spid="8197"/>
                                        </p:tgtEl>
                                        <p:attrNameLst>
                                          <p:attrName>ppt_h</p:attrName>
                                        </p:attrNameLst>
                                      </p:cBhvr>
                                      <p:tavLst>
                                        <p:tav tm="0">
                                          <p:val>
                                            <p:strVal val="ppt_h"/>
                                          </p:val>
                                        </p:tav>
                                        <p:tav tm="50000">
                                          <p:val>
                                            <p:strVal val="ppt_h/20"/>
                                          </p:val>
                                        </p:tav>
                                        <p:tav tm="100000">
                                          <p:val>
                                            <p:strVal val="ppt_h/20"/>
                                          </p:val>
                                        </p:tav>
                                      </p:tavLst>
                                    </p:anim>
                                    <p:anim calcmode="lin" valueType="num">
                                      <p:cBhvr>
                                        <p:cTn id="28" dur="2000"/>
                                        <p:tgtEl>
                                          <p:spTgt spid="8197"/>
                                        </p:tgtEl>
                                        <p:attrNameLst>
                                          <p:attrName>ppt_w</p:attrName>
                                        </p:attrNameLst>
                                      </p:cBhvr>
                                      <p:tavLst>
                                        <p:tav tm="0">
                                          <p:val>
                                            <p:strVal val="ppt_w"/>
                                          </p:val>
                                        </p:tav>
                                        <p:tav tm="50000">
                                          <p:val>
                                            <p:strVal val="ppt_w+.3"/>
                                          </p:val>
                                        </p:tav>
                                        <p:tav tm="100000">
                                          <p:val>
                                            <p:strVal val="ppt_w+.3"/>
                                          </p:val>
                                        </p:tav>
                                      </p:tavLst>
                                    </p:anim>
                                    <p:anim calcmode="lin" valueType="num">
                                      <p:cBhvr>
                                        <p:cTn id="29" dur="2000"/>
                                        <p:tgtEl>
                                          <p:spTgt spid="8197"/>
                                        </p:tgtEl>
                                        <p:attrNameLst>
                                          <p:attrName>ppt_x</p:attrName>
                                        </p:attrNameLst>
                                      </p:cBhvr>
                                      <p:tavLst>
                                        <p:tav tm="0">
                                          <p:val>
                                            <p:strVal val="ppt_x"/>
                                          </p:val>
                                        </p:tav>
                                        <p:tav tm="50000">
                                          <p:val>
                                            <p:strVal val="ppt_x"/>
                                          </p:val>
                                        </p:tav>
                                        <p:tav tm="100000">
                                          <p:val>
                                            <p:strVal val="ppt_x-.3"/>
                                          </p:val>
                                        </p:tav>
                                      </p:tavLst>
                                    </p:anim>
                                    <p:anim calcmode="lin" valueType="num">
                                      <p:cBhvr>
                                        <p:cTn id="30" dur="2000"/>
                                        <p:tgtEl>
                                          <p:spTgt spid="8197"/>
                                        </p:tgtEl>
                                        <p:attrNameLst>
                                          <p:attrName>ppt_y</p:attrName>
                                        </p:attrNameLst>
                                      </p:cBhvr>
                                      <p:tavLst>
                                        <p:tav tm="0">
                                          <p:val>
                                            <p:strVal val="ppt_y"/>
                                          </p:val>
                                        </p:tav>
                                        <p:tav tm="100000">
                                          <p:val>
                                            <p:strVal val="ppt_y"/>
                                          </p:val>
                                        </p:tav>
                                      </p:tavLst>
                                    </p:anim>
                                    <p:set>
                                      <p:cBhvr>
                                        <p:cTn id="31" dur="1" fill="hold">
                                          <p:stCondLst>
                                            <p:cond delay="1999"/>
                                          </p:stCondLst>
                                        </p:cTn>
                                        <p:tgtEl>
                                          <p:spTgt spid="819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8197" grpId="0"/>
      <p:bldP spid="819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nSpc>
                <a:spcPct val="80000"/>
              </a:lnSpc>
              <a:buClr>
                <a:srgbClr val="F8F7F3"/>
              </a:buClr>
              <a:buFont typeface="Wingdings 3" pitchFamily="18" charset="2"/>
              <a:buNone/>
            </a:pPr>
            <a:r>
              <a:rPr lang="en-US" sz="2400" b="1" smtClean="0"/>
              <a:t>General Information and Rules:</a:t>
            </a:r>
          </a:p>
          <a:p>
            <a:pPr marL="0" indent="0">
              <a:lnSpc>
                <a:spcPct val="80000"/>
              </a:lnSpc>
              <a:buClr>
                <a:srgbClr val="C4BD97"/>
              </a:buClr>
              <a:buFont typeface="Calibri" pitchFamily="34" charset="0"/>
              <a:buAutoNum type="arabicPeriod"/>
            </a:pPr>
            <a:r>
              <a:rPr lang="en-US" sz="2400" b="1" smtClean="0"/>
              <a:t>The skit should be in English only.</a:t>
            </a:r>
          </a:p>
          <a:p>
            <a:pPr marL="0" indent="0">
              <a:lnSpc>
                <a:spcPct val="80000"/>
              </a:lnSpc>
              <a:buClr>
                <a:srgbClr val="C4BD97"/>
              </a:buClr>
              <a:buFont typeface="Calibri" pitchFamily="34" charset="0"/>
              <a:buAutoNum type="arabicPeriod"/>
            </a:pPr>
            <a:r>
              <a:rPr lang="en-US" sz="2400" b="1" smtClean="0"/>
              <a:t>Not to go on religious matters.</a:t>
            </a:r>
          </a:p>
          <a:p>
            <a:pPr marL="0" indent="0">
              <a:lnSpc>
                <a:spcPct val="80000"/>
              </a:lnSpc>
              <a:buClr>
                <a:srgbClr val="C4BD97"/>
              </a:buClr>
              <a:buFont typeface="Calibri" pitchFamily="34" charset="0"/>
              <a:buAutoNum type="arabicPeriod"/>
            </a:pPr>
            <a:r>
              <a:rPr lang="en-US" sz="2400" b="1" smtClean="0"/>
              <a:t>Each house can send 2 to 10 members.</a:t>
            </a:r>
          </a:p>
          <a:p>
            <a:pPr marL="0" indent="0">
              <a:lnSpc>
                <a:spcPct val="80000"/>
              </a:lnSpc>
              <a:buClr>
                <a:srgbClr val="C4BD97"/>
              </a:buClr>
              <a:buFont typeface="Calibri" pitchFamily="34" charset="0"/>
              <a:buAutoNum type="arabicPeriod"/>
            </a:pPr>
            <a:r>
              <a:rPr lang="en-US" sz="2400" b="1" smtClean="0"/>
              <a:t>The skit should be of 4 minutes only.</a:t>
            </a:r>
          </a:p>
          <a:p>
            <a:pPr marL="0" indent="0">
              <a:lnSpc>
                <a:spcPct val="80000"/>
              </a:lnSpc>
              <a:buClr>
                <a:srgbClr val="C4BD97"/>
              </a:buClr>
              <a:buFont typeface="Calibri" pitchFamily="34" charset="0"/>
              <a:buAutoNum type="arabicPeriod"/>
            </a:pPr>
            <a:r>
              <a:rPr lang="en-US" sz="2400" b="1" smtClean="0"/>
              <a:t>Proper costume is compulsory.</a:t>
            </a:r>
          </a:p>
          <a:p>
            <a:pPr marL="0" indent="0">
              <a:lnSpc>
                <a:spcPct val="80000"/>
              </a:lnSpc>
              <a:buClr>
                <a:srgbClr val="C4BD97"/>
              </a:buClr>
              <a:buFont typeface="Calibri" pitchFamily="34" charset="0"/>
              <a:buAutoNum type="arabicPeriod"/>
            </a:pPr>
            <a:r>
              <a:rPr lang="en-US" sz="2400" b="1" smtClean="0"/>
              <a:t>The skit should not be adapted from any website or from YouTube of from anywhere. You should use your own brain and if the skit is copied then the team will be disqualified.</a:t>
            </a:r>
          </a:p>
          <a:p>
            <a:pPr marL="0" indent="0">
              <a:lnSpc>
                <a:spcPct val="80000"/>
              </a:lnSpc>
              <a:buClr>
                <a:srgbClr val="C4BD97"/>
              </a:buClr>
              <a:buFont typeface="Calibri" pitchFamily="34" charset="0"/>
              <a:buAutoNum type="arabicPeriod"/>
            </a:pPr>
            <a:r>
              <a:rPr lang="en-US" sz="2400" b="1" smtClean="0"/>
              <a:t>Props are allowed.</a:t>
            </a:r>
          </a:p>
          <a:p>
            <a:pPr marL="0" indent="0">
              <a:lnSpc>
                <a:spcPct val="80000"/>
              </a:lnSpc>
              <a:buClr>
                <a:srgbClr val="C4BD97"/>
              </a:buClr>
              <a:buFont typeface="Calibri" pitchFamily="34" charset="0"/>
              <a:buAutoNum type="arabicPeriod"/>
            </a:pPr>
            <a:r>
              <a:rPr lang="en-US" sz="2400" b="1" smtClean="0"/>
              <a:t>Theme=Comedy.</a:t>
            </a:r>
          </a:p>
          <a:p>
            <a:pPr marL="0" indent="0">
              <a:lnSpc>
                <a:spcPct val="80000"/>
              </a:lnSpc>
              <a:buClr>
                <a:srgbClr val="C4BD97"/>
              </a:buClr>
              <a:buFont typeface="Calibri" pitchFamily="34" charset="0"/>
              <a:buAutoNum type="arabicPeriod"/>
            </a:pPr>
            <a:r>
              <a:rPr lang="en-US" sz="2400" b="1" smtClean="0"/>
              <a:t>No abusive language allowed. </a:t>
            </a:r>
          </a:p>
          <a:p>
            <a:pPr marL="0" indent="0">
              <a:lnSpc>
                <a:spcPct val="80000"/>
              </a:lnSpc>
              <a:buClr>
                <a:srgbClr val="C4BD97"/>
              </a:buClr>
              <a:buFont typeface="Calibri" pitchFamily="34" charset="0"/>
              <a:buAutoNum type="arabicPeriod"/>
            </a:pPr>
            <a:endParaRPr lang="en-US" sz="2400" b="1" smtClean="0"/>
          </a:p>
        </p:txBody>
      </p:sp>
      <p:sp>
        <p:nvSpPr>
          <p:cNvPr id="9221" name="Text Box 5"/>
          <p:cNvSpPr txBox="1">
            <a:spLocks noChangeArrowheads="1"/>
          </p:cNvSpPr>
          <p:nvPr/>
        </p:nvSpPr>
        <p:spPr bwMode="auto">
          <a:xfrm>
            <a:off x="0" y="381000"/>
            <a:ext cx="5282856" cy="1107996"/>
          </a:xfrm>
          <a:prstGeom prst="rect">
            <a:avLst/>
          </a:prstGeom>
          <a:noFill/>
          <a:ln w="9525">
            <a:noFill/>
            <a:miter lim="800000"/>
            <a:headEnd/>
            <a:tailEnd/>
          </a:ln>
          <a:effectLst/>
        </p:spPr>
        <p:txBody>
          <a:bodyPr wrap="none">
            <a:spAutoFit/>
          </a:bodyPr>
          <a:lstStyle/>
          <a:p>
            <a:r>
              <a:rPr lang="en-US" sz="6600" dirty="0"/>
              <a:t>DRAMA MASTI</a:t>
            </a:r>
          </a:p>
        </p:txBody>
      </p:sp>
      <p:pic>
        <p:nvPicPr>
          <p:cNvPr id="9222" name="Picture 6" descr="IMG-20160312-WA0015"/>
          <p:cNvPicPr>
            <a:picLocks noChangeAspect="1" noChangeArrowheads="1"/>
          </p:cNvPicPr>
          <p:nvPr/>
        </p:nvPicPr>
        <p:blipFill>
          <a:blip r:embed="rId2" cstate="print"/>
          <a:srcRect/>
          <a:stretch>
            <a:fillRect/>
          </a:stretch>
        </p:blipFill>
        <p:spPr bwMode="auto">
          <a:xfrm>
            <a:off x="6598355" y="0"/>
            <a:ext cx="2545645" cy="167640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9221"/>
                                        </p:tgtEl>
                                        <p:attrNameLst>
                                          <p:attrName>style.visibility</p:attrName>
                                        </p:attrNameLst>
                                      </p:cBhvr>
                                      <p:to>
                                        <p:strVal val="visible"/>
                                      </p:to>
                                    </p:set>
                                    <p:animEffect transition="in" filter="fade">
                                      <p:cBhvr>
                                        <p:cTn id="7" dur="1600" decel="100000"/>
                                        <p:tgtEl>
                                          <p:spTgt spid="9221"/>
                                        </p:tgtEl>
                                      </p:cBhvr>
                                    </p:animEffect>
                                    <p:anim calcmode="lin" valueType="num">
                                      <p:cBhvr>
                                        <p:cTn id="8" dur="1600" decel="100000" fill="hold"/>
                                        <p:tgtEl>
                                          <p:spTgt spid="9221"/>
                                        </p:tgtEl>
                                        <p:attrNameLst>
                                          <p:attrName>style.rotation</p:attrName>
                                        </p:attrNameLst>
                                      </p:cBhvr>
                                      <p:tavLst>
                                        <p:tav tm="0">
                                          <p:val>
                                            <p:fltVal val="-90"/>
                                          </p:val>
                                        </p:tav>
                                        <p:tav tm="100000">
                                          <p:val>
                                            <p:fltVal val="0"/>
                                          </p:val>
                                        </p:tav>
                                      </p:tavLst>
                                    </p:anim>
                                    <p:anim calcmode="lin" valueType="num">
                                      <p:cBhvr>
                                        <p:cTn id="9" dur="1600" decel="100000" fill="hold"/>
                                        <p:tgtEl>
                                          <p:spTgt spid="9221"/>
                                        </p:tgtEl>
                                        <p:attrNameLst>
                                          <p:attrName>ppt_x</p:attrName>
                                        </p:attrNameLst>
                                      </p:cBhvr>
                                      <p:tavLst>
                                        <p:tav tm="0">
                                          <p:val>
                                            <p:strVal val="#ppt_x+0.4"/>
                                          </p:val>
                                        </p:tav>
                                        <p:tav tm="100000">
                                          <p:val>
                                            <p:strVal val="#ppt_x-0.05"/>
                                          </p:val>
                                        </p:tav>
                                      </p:tavLst>
                                    </p:anim>
                                    <p:anim calcmode="lin" valueType="num">
                                      <p:cBhvr>
                                        <p:cTn id="10" dur="1600" decel="100000" fill="hold"/>
                                        <p:tgtEl>
                                          <p:spTgt spid="9221"/>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9221"/>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9221"/>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8" presetClass="entr" presetSubtype="0" accel="5000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2000" fill="hold"/>
                                        <p:tgtEl>
                                          <p:spTgt spid="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8" dur="2000" fill="hold"/>
                                        <p:tgtEl>
                                          <p:spTgt spid="3"/>
                                        </p:tgtEl>
                                        <p:attrNameLst>
                                          <p:attrName>ppt_x</p:attrName>
                                        </p:attrNameLst>
                                      </p:cBhvr>
                                      <p:tavLst>
                                        <p:tav tm="0">
                                          <p:val>
                                            <p:fltVal val="-1"/>
                                          </p:val>
                                        </p:tav>
                                        <p:tav tm="50000">
                                          <p:val>
                                            <p:fltVal val="0.95"/>
                                          </p:val>
                                        </p:tav>
                                        <p:tav tm="100000">
                                          <p:val>
                                            <p:strVal val="#ppt_x"/>
                                          </p:val>
                                        </p:tav>
                                      </p:tavLst>
                                    </p:anim>
                                    <p:anim calcmode="lin" valueType="num">
                                      <p:cBhvr>
                                        <p:cTn id="19" dur="2000" fill="hold"/>
                                        <p:tgtEl>
                                          <p:spTgt spid="3"/>
                                        </p:tgtEl>
                                        <p:attrNameLst>
                                          <p:attrName>ppt_y</p:attrName>
                                        </p:attrNameLst>
                                      </p:cBhvr>
                                      <p:tavLst>
                                        <p:tav tm="0">
                                          <p:val>
                                            <p:strVal val="#ppt_y"/>
                                          </p:val>
                                        </p:tav>
                                        <p:tav tm="100000">
                                          <p:val>
                                            <p:strVal val="#ppt_y"/>
                                          </p:val>
                                        </p:tav>
                                      </p:tavLst>
                                    </p:anim>
                                    <p:animEffect transition="in" filter="fade">
                                      <p:cBhvr>
                                        <p:cTn id="20" dur="20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34" presetClass="exit" presetSubtype="0" fill="hold" grpId="1" nodeType="clickEffect">
                                  <p:stCondLst>
                                    <p:cond delay="0"/>
                                  </p:stCondLst>
                                  <p:childTnLst>
                                    <p:anim from="(ppt_x)" to="(ppt_x+1)" calcmode="lin" valueType="num">
                                      <p:cBhvr>
                                        <p:cTn id="24" dur="2000">
                                          <p:stCondLst>
                                            <p:cond delay="0"/>
                                          </p:stCondLst>
                                        </p:cTn>
                                        <p:tgtEl>
                                          <p:spTgt spid="3"/>
                                        </p:tgtEl>
                                        <p:attrNameLst>
                                          <p:attrName>ppt_x</p:attrName>
                                        </p:attrNameLst>
                                      </p:cBhvr>
                                    </p:anim>
                                    <p:anim from="0" to="-1.0" calcmode="lin" valueType="num">
                                      <p:cBhvr>
                                        <p:cTn id="25" dur="400" accel="50000">
                                          <p:stCondLst>
                                            <p:cond delay="0"/>
                                          </p:stCondLst>
                                        </p:cTn>
                                        <p:tgtEl>
                                          <p:spTgt spid="3"/>
                                        </p:tgtEl>
                                        <p:attrNameLst>
                                          <p:attrName>xshear</p:attrName>
                                        </p:attrNameLst>
                                      </p:cBhvr>
                                    </p:anim>
                                    <p:set>
                                      <p:cBhvr>
                                        <p:cTn id="26" dur="1600">
                                          <p:stCondLst>
                                            <p:cond delay="400"/>
                                          </p:stCondLst>
                                        </p:cTn>
                                        <p:tgtEl>
                                          <p:spTgt spid="3"/>
                                        </p:tgtEl>
                                        <p:attrNameLst>
                                          <p:attrName>xshear</p:attrName>
                                        </p:attrNameLst>
                                      </p:cBhvr>
                                      <p:to>
                                        <p:strVal val="-1.0"/>
                                      </p:to>
                                    </p:set>
                                    <p:set>
                                      <p:cBhvr>
                                        <p:cTn id="27" dur="1" fill="hold">
                                          <p:stCondLst>
                                            <p:cond delay="1999"/>
                                          </p:stCondLst>
                                        </p:cTn>
                                        <p:tgtEl>
                                          <p:spTgt spid="3"/>
                                        </p:tgtEl>
                                        <p:attrNameLst>
                                          <p:attrName>style.visibility</p:attrName>
                                        </p:attrNameLst>
                                      </p:cBhvr>
                                      <p:to>
                                        <p:strVal val="hidden"/>
                                      </p:to>
                                    </p:set>
                                  </p:childTnLst>
                                </p:cTn>
                              </p:par>
                              <p:par>
                                <p:cTn id="28" presetID="34" presetClass="exit" presetSubtype="0" fill="hold" grpId="1" nodeType="withEffect">
                                  <p:stCondLst>
                                    <p:cond delay="0"/>
                                  </p:stCondLst>
                                  <p:childTnLst>
                                    <p:anim from="(ppt_x)" to="(ppt_x+1)" calcmode="lin" valueType="num">
                                      <p:cBhvr>
                                        <p:cTn id="29" dur="2000">
                                          <p:stCondLst>
                                            <p:cond delay="0"/>
                                          </p:stCondLst>
                                        </p:cTn>
                                        <p:tgtEl>
                                          <p:spTgt spid="9221"/>
                                        </p:tgtEl>
                                        <p:attrNameLst>
                                          <p:attrName>ppt_x</p:attrName>
                                        </p:attrNameLst>
                                      </p:cBhvr>
                                    </p:anim>
                                    <p:anim from="0" to="-1.0" calcmode="lin" valueType="num">
                                      <p:cBhvr>
                                        <p:cTn id="30" dur="400" accel="50000">
                                          <p:stCondLst>
                                            <p:cond delay="0"/>
                                          </p:stCondLst>
                                        </p:cTn>
                                        <p:tgtEl>
                                          <p:spTgt spid="9221"/>
                                        </p:tgtEl>
                                        <p:attrNameLst>
                                          <p:attrName>xshear</p:attrName>
                                        </p:attrNameLst>
                                      </p:cBhvr>
                                    </p:anim>
                                    <p:set>
                                      <p:cBhvr>
                                        <p:cTn id="31" dur="1600">
                                          <p:stCondLst>
                                            <p:cond delay="400"/>
                                          </p:stCondLst>
                                        </p:cTn>
                                        <p:tgtEl>
                                          <p:spTgt spid="9221"/>
                                        </p:tgtEl>
                                        <p:attrNameLst>
                                          <p:attrName>xshear</p:attrName>
                                        </p:attrNameLst>
                                      </p:cBhvr>
                                      <p:to>
                                        <p:strVal val="-1.0"/>
                                      </p:to>
                                    </p:set>
                                    <p:set>
                                      <p:cBhvr>
                                        <p:cTn id="32" dur="1" fill="hold">
                                          <p:stCondLst>
                                            <p:cond delay="1999"/>
                                          </p:stCondLst>
                                        </p:cTn>
                                        <p:tgtEl>
                                          <p:spTgt spid="92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9221" grpId="0"/>
      <p:bldP spid="922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133600"/>
            <a:ext cx="9144000" cy="4279900"/>
          </a:xfrm>
        </p:spPr>
        <p:txBody>
          <a:bodyPr>
            <a:normAutofit/>
          </a:bodyPr>
          <a:lstStyle/>
          <a:p>
            <a:pPr marL="514350" indent="-514350">
              <a:buClr>
                <a:srgbClr val="F8F7F3"/>
              </a:buClr>
              <a:buFont typeface="Arial" charset="0"/>
              <a:buNone/>
            </a:pPr>
            <a:r>
              <a:rPr lang="en-US" b="1" smtClean="0">
                <a:solidFill>
                  <a:srgbClr val="C4BD97"/>
                </a:solidFill>
              </a:rPr>
              <a:t>RULES</a:t>
            </a:r>
          </a:p>
          <a:p>
            <a:pPr marL="514350" indent="-514350">
              <a:buClr>
                <a:srgbClr val="F8F7F3"/>
              </a:buClr>
              <a:buFont typeface="Arial" charset="0"/>
              <a:buNone/>
            </a:pPr>
            <a:r>
              <a:rPr lang="en-US" sz="2800" b="1" smtClean="0">
                <a:solidFill>
                  <a:srgbClr val="C4BD97"/>
                </a:solidFill>
              </a:rPr>
              <a:t> </a:t>
            </a:r>
            <a:r>
              <a:rPr lang="en-US" sz="2800" b="1" smtClean="0"/>
              <a:t>1. Each house can send 7 participants.</a:t>
            </a:r>
          </a:p>
          <a:p>
            <a:pPr marL="514350" indent="-514350">
              <a:buClr>
                <a:srgbClr val="F8F7F3"/>
              </a:buClr>
              <a:buFont typeface="Arial" charset="0"/>
              <a:buNone/>
            </a:pPr>
            <a:r>
              <a:rPr lang="en-US" sz="2800" b="1" smtClean="0"/>
              <a:t> 2. Dance may be performed in any forms.</a:t>
            </a:r>
          </a:p>
          <a:p>
            <a:pPr marL="514350" indent="-514350">
              <a:buClr>
                <a:srgbClr val="F8F7F3"/>
              </a:buClr>
              <a:buFont typeface="Arial" charset="0"/>
              <a:buNone/>
            </a:pPr>
            <a:r>
              <a:rPr lang="en-US" sz="2800" b="1" smtClean="0"/>
              <a:t> 3. Duration of one performance should be of 4 minutes.</a:t>
            </a:r>
          </a:p>
          <a:p>
            <a:pPr marL="514350" indent="-514350">
              <a:buClr>
                <a:srgbClr val="F8F7F3"/>
              </a:buClr>
              <a:buFont typeface="Arial" charset="0"/>
              <a:buNone/>
            </a:pPr>
            <a:r>
              <a:rPr lang="en-US" sz="2800" b="1" smtClean="0">
                <a:solidFill>
                  <a:schemeClr val="bg1"/>
                </a:solidFill>
              </a:rPr>
              <a:t> </a:t>
            </a:r>
          </a:p>
          <a:p>
            <a:pPr marL="514350" indent="-514350" algn="ctr">
              <a:buClr>
                <a:srgbClr val="F8F7F3"/>
              </a:buClr>
              <a:buFont typeface="Arial" charset="0"/>
              <a:buNone/>
            </a:pPr>
            <a:endParaRPr lang="en-US" b="1" smtClean="0">
              <a:solidFill>
                <a:srgbClr val="C4BD97"/>
              </a:solidFill>
            </a:endParaRPr>
          </a:p>
          <a:p>
            <a:pPr marL="514350" indent="-514350">
              <a:buClr>
                <a:srgbClr val="F8F7F3"/>
              </a:buClr>
              <a:buFont typeface="Arial" charset="0"/>
              <a:buNone/>
            </a:pPr>
            <a:endParaRPr lang="en-US" sz="2800" b="1" smtClean="0">
              <a:solidFill>
                <a:srgbClr val="C4BD97"/>
              </a:solidFill>
            </a:endParaRPr>
          </a:p>
        </p:txBody>
      </p:sp>
      <p:sp>
        <p:nvSpPr>
          <p:cNvPr id="10245" name="Text Box 5"/>
          <p:cNvSpPr txBox="1">
            <a:spLocks noChangeArrowheads="1"/>
          </p:cNvSpPr>
          <p:nvPr/>
        </p:nvSpPr>
        <p:spPr bwMode="auto">
          <a:xfrm>
            <a:off x="0" y="381000"/>
            <a:ext cx="6172200" cy="1107996"/>
          </a:xfrm>
          <a:prstGeom prst="rect">
            <a:avLst/>
          </a:prstGeom>
          <a:noFill/>
          <a:ln w="9525">
            <a:noFill/>
            <a:miter lim="800000"/>
            <a:headEnd/>
            <a:tailEnd/>
          </a:ln>
          <a:effectLst/>
        </p:spPr>
        <p:txBody>
          <a:bodyPr>
            <a:spAutoFit/>
          </a:bodyPr>
          <a:lstStyle/>
          <a:p>
            <a:r>
              <a:rPr lang="en-US" sz="6600" dirty="0"/>
              <a:t>DANCE BUZZ </a:t>
            </a:r>
          </a:p>
        </p:txBody>
      </p:sp>
      <p:pic>
        <p:nvPicPr>
          <p:cNvPr id="10246" name="Picture 6" descr="IMG-20160312-WA0015"/>
          <p:cNvPicPr>
            <a:picLocks noChangeAspect="1" noChangeArrowheads="1"/>
          </p:cNvPicPr>
          <p:nvPr/>
        </p:nvPicPr>
        <p:blipFill>
          <a:blip r:embed="rId2" cstate="print"/>
          <a:srcRect/>
          <a:stretch>
            <a:fillRect/>
          </a:stretch>
        </p:blipFill>
        <p:spPr bwMode="auto">
          <a:xfrm>
            <a:off x="6714066" y="0"/>
            <a:ext cx="2429934" cy="160020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0245"/>
                                        </p:tgtEl>
                                        <p:attrNameLst>
                                          <p:attrName>style.visibility</p:attrName>
                                        </p:attrNameLst>
                                      </p:cBhvr>
                                      <p:to>
                                        <p:strVal val="visible"/>
                                      </p:to>
                                    </p:set>
                                    <p:anim by="(-#ppt_w*2)" calcmode="lin" valueType="num">
                                      <p:cBhvr rctx="PPT">
                                        <p:cTn id="7" dur="1000" autoRev="1" fill="hold">
                                          <p:stCondLst>
                                            <p:cond delay="0"/>
                                          </p:stCondLst>
                                        </p:cTn>
                                        <p:tgtEl>
                                          <p:spTgt spid="10245"/>
                                        </p:tgtEl>
                                        <p:attrNameLst>
                                          <p:attrName>ppt_w</p:attrName>
                                        </p:attrNameLst>
                                      </p:cBhvr>
                                    </p:anim>
                                    <p:anim by="(#ppt_w*0.50)" calcmode="lin" valueType="num">
                                      <p:cBhvr>
                                        <p:cTn id="8" dur="1000" decel="50000" autoRev="1" fill="hold">
                                          <p:stCondLst>
                                            <p:cond delay="0"/>
                                          </p:stCondLst>
                                        </p:cTn>
                                        <p:tgtEl>
                                          <p:spTgt spid="10245"/>
                                        </p:tgtEl>
                                        <p:attrNameLst>
                                          <p:attrName>ppt_x</p:attrName>
                                        </p:attrNameLst>
                                      </p:cBhvr>
                                    </p:anim>
                                    <p:anim from="(-#ppt_h/2)" to="(#ppt_y)" calcmode="lin" valueType="num">
                                      <p:cBhvr>
                                        <p:cTn id="9" dur="2000" fill="hold">
                                          <p:stCondLst>
                                            <p:cond delay="0"/>
                                          </p:stCondLst>
                                        </p:cTn>
                                        <p:tgtEl>
                                          <p:spTgt spid="10245"/>
                                        </p:tgtEl>
                                        <p:attrNameLst>
                                          <p:attrName>ppt_y</p:attrName>
                                        </p:attrNameLst>
                                      </p:cBhvr>
                                    </p:anim>
                                    <p:animRot by="21600000">
                                      <p:cBhvr>
                                        <p:cTn id="10" dur="2000" fill="hold">
                                          <p:stCondLst>
                                            <p:cond delay="0"/>
                                          </p:stCondLst>
                                        </p:cTn>
                                        <p:tgtEl>
                                          <p:spTgt spid="1024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anim calcmode="lin" valueType="num">
                                      <p:cBhvr>
                                        <p:cTn id="16" dur="2000" fill="hold"/>
                                        <p:tgtEl>
                                          <p:spTgt spid="3"/>
                                        </p:tgtEl>
                                        <p:attrNameLst>
                                          <p:attrName>style.rotation</p:attrName>
                                        </p:attrNameLst>
                                      </p:cBhvr>
                                      <p:tavLst>
                                        <p:tav tm="0">
                                          <p:val>
                                            <p:fltVal val="720"/>
                                          </p:val>
                                        </p:tav>
                                        <p:tav tm="100000">
                                          <p:val>
                                            <p:fltVal val="0"/>
                                          </p:val>
                                        </p:tav>
                                      </p:tavLst>
                                    </p:anim>
                                    <p:anim calcmode="lin" valueType="num">
                                      <p:cBhvr>
                                        <p:cTn id="17" dur="2000" fill="hold"/>
                                        <p:tgtEl>
                                          <p:spTgt spid="3"/>
                                        </p:tgtEl>
                                        <p:attrNameLst>
                                          <p:attrName>ppt_h</p:attrName>
                                        </p:attrNameLst>
                                      </p:cBhvr>
                                      <p:tavLst>
                                        <p:tav tm="0">
                                          <p:val>
                                            <p:fltVal val="0"/>
                                          </p:val>
                                        </p:tav>
                                        <p:tav tm="100000">
                                          <p:val>
                                            <p:strVal val="#ppt_h"/>
                                          </p:val>
                                        </p:tav>
                                      </p:tavLst>
                                    </p:anim>
                                    <p:anim calcmode="lin" valueType="num">
                                      <p:cBhvr>
                                        <p:cTn id="18" dur="2000" fill="hold"/>
                                        <p:tgtEl>
                                          <p:spTgt spid="3"/>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50" presetClass="exit" presetSubtype="0" accel="100000" fill="hold" grpId="1" nodeType="clickEffect">
                                  <p:stCondLst>
                                    <p:cond delay="0"/>
                                  </p:stCondLst>
                                  <p:childTnLst>
                                    <p:anim calcmode="lin" valueType="num">
                                      <p:cBhvr>
                                        <p:cTn id="22" dur="2000"/>
                                        <p:tgtEl>
                                          <p:spTgt spid="3"/>
                                        </p:tgtEl>
                                        <p:attrNameLst>
                                          <p:attrName>ppt_w</p:attrName>
                                        </p:attrNameLst>
                                      </p:cBhvr>
                                      <p:tavLst>
                                        <p:tav tm="0">
                                          <p:val>
                                            <p:strVal val="ppt_w"/>
                                          </p:val>
                                        </p:tav>
                                        <p:tav tm="100000">
                                          <p:val>
                                            <p:strVal val="ppt_w+.3"/>
                                          </p:val>
                                        </p:tav>
                                      </p:tavLst>
                                    </p:anim>
                                    <p:anim calcmode="lin" valueType="num">
                                      <p:cBhvr>
                                        <p:cTn id="23" dur="2000"/>
                                        <p:tgtEl>
                                          <p:spTgt spid="3"/>
                                        </p:tgtEl>
                                        <p:attrNameLst>
                                          <p:attrName>ppt_h</p:attrName>
                                        </p:attrNameLst>
                                      </p:cBhvr>
                                      <p:tavLst>
                                        <p:tav tm="0">
                                          <p:val>
                                            <p:strVal val="ppt_h"/>
                                          </p:val>
                                        </p:tav>
                                        <p:tav tm="100000">
                                          <p:val>
                                            <p:strVal val="ppt_h"/>
                                          </p:val>
                                        </p:tav>
                                      </p:tavLst>
                                    </p:anim>
                                    <p:animEffect transition="out" filter="fade">
                                      <p:cBhvr>
                                        <p:cTn id="24" dur="2000"/>
                                        <p:tgtEl>
                                          <p:spTgt spid="3"/>
                                        </p:tgtEl>
                                      </p:cBhvr>
                                    </p:animEffect>
                                    <p:set>
                                      <p:cBhvr>
                                        <p:cTn id="25" dur="1" fill="hold">
                                          <p:stCondLst>
                                            <p:cond delay="1999"/>
                                          </p:stCondLst>
                                        </p:cTn>
                                        <p:tgtEl>
                                          <p:spTgt spid="3"/>
                                        </p:tgtEl>
                                        <p:attrNameLst>
                                          <p:attrName>style.visibility</p:attrName>
                                        </p:attrNameLst>
                                      </p:cBhvr>
                                      <p:to>
                                        <p:strVal val="hidden"/>
                                      </p:to>
                                    </p:set>
                                  </p:childTnLst>
                                </p:cTn>
                              </p:par>
                              <p:par>
                                <p:cTn id="26" presetID="50" presetClass="exit" presetSubtype="0" accel="100000" fill="hold" grpId="1" nodeType="withEffect">
                                  <p:stCondLst>
                                    <p:cond delay="0"/>
                                  </p:stCondLst>
                                  <p:iterate type="lt">
                                    <p:tmPct val="0"/>
                                  </p:iterate>
                                  <p:childTnLst>
                                    <p:anim calcmode="lin" valueType="num">
                                      <p:cBhvr>
                                        <p:cTn id="27" dur="2000"/>
                                        <p:tgtEl>
                                          <p:spTgt spid="10245"/>
                                        </p:tgtEl>
                                        <p:attrNameLst>
                                          <p:attrName>ppt_w</p:attrName>
                                        </p:attrNameLst>
                                      </p:cBhvr>
                                      <p:tavLst>
                                        <p:tav tm="0">
                                          <p:val>
                                            <p:strVal val="ppt_w"/>
                                          </p:val>
                                        </p:tav>
                                        <p:tav tm="100000">
                                          <p:val>
                                            <p:strVal val="ppt_w+.3"/>
                                          </p:val>
                                        </p:tav>
                                      </p:tavLst>
                                    </p:anim>
                                    <p:anim calcmode="lin" valueType="num">
                                      <p:cBhvr>
                                        <p:cTn id="28" dur="2000"/>
                                        <p:tgtEl>
                                          <p:spTgt spid="10245"/>
                                        </p:tgtEl>
                                        <p:attrNameLst>
                                          <p:attrName>ppt_h</p:attrName>
                                        </p:attrNameLst>
                                      </p:cBhvr>
                                      <p:tavLst>
                                        <p:tav tm="0">
                                          <p:val>
                                            <p:strVal val="ppt_h"/>
                                          </p:val>
                                        </p:tav>
                                        <p:tav tm="100000">
                                          <p:val>
                                            <p:strVal val="ppt_h"/>
                                          </p:val>
                                        </p:tav>
                                      </p:tavLst>
                                    </p:anim>
                                    <p:animEffect transition="out" filter="fade">
                                      <p:cBhvr>
                                        <p:cTn id="29" dur="2000"/>
                                        <p:tgtEl>
                                          <p:spTgt spid="10245"/>
                                        </p:tgtEl>
                                      </p:cBhvr>
                                    </p:animEffect>
                                    <p:set>
                                      <p:cBhvr>
                                        <p:cTn id="30" dur="1" fill="hold">
                                          <p:stCondLst>
                                            <p:cond delay="1999"/>
                                          </p:stCondLst>
                                        </p:cTn>
                                        <p:tgtEl>
                                          <p:spTgt spid="1024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10245" grpId="0"/>
      <p:bldP spid="10245" grpId="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5|1.1|2.1|1|2.7"/>
</p:tagLst>
</file>

<file path=ppt/tags/tag2.xml><?xml version="1.0" encoding="utf-8"?>
<p:tagLst xmlns:a="http://schemas.openxmlformats.org/drawingml/2006/main" xmlns:r="http://schemas.openxmlformats.org/officeDocument/2006/relationships" xmlns:p="http://schemas.openxmlformats.org/presentationml/2006/main">
  <p:tag name="TIMING" val="|0|2.6|2.6|2.7|2.6|2.7|2.8|2.5|2.5|2.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TotalTime>
  <Words>606</Words>
  <Application>Microsoft Office PowerPoint</Application>
  <PresentationFormat>On-screen Show (4:3)</PresentationFormat>
  <Paragraphs>59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Arial</vt:lpstr>
      <vt:lpstr>Brush Script MT</vt:lpstr>
      <vt:lpstr>Wingdings 3</vt:lpstr>
      <vt:lpstr>Office Theme</vt:lpstr>
      <vt:lpstr>Slide 1</vt:lpstr>
      <vt:lpstr>Slide 2</vt:lpstr>
      <vt:lpstr>ST. MARY’S HIGH SCHOOL [S.S.C. Section] Mazagaon, Mumbai – 400 010 </vt:lpstr>
      <vt:lpstr>Slide 4</vt:lpstr>
      <vt:lpstr>GENERAL RULES</vt:lpstr>
      <vt:lpstr>Slide 6</vt:lpstr>
      <vt:lpstr>Slide 7</vt:lpstr>
      <vt:lpstr>Slide 8</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fakhruddin</dc:creator>
  <cp:lastModifiedBy>Mehjabeen</cp:lastModifiedBy>
  <cp:revision>15</cp:revision>
  <dcterms:created xsi:type="dcterms:W3CDTF">2016-03-12T17:48:32Z</dcterms:created>
  <dcterms:modified xsi:type="dcterms:W3CDTF">2016-03-15T17:59:08Z</dcterms:modified>
</cp:coreProperties>
</file>